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4"/>
  </p:sldMasterIdLst>
  <p:notesMasterIdLst>
    <p:notesMasterId r:id="rId31"/>
  </p:notesMasterIdLst>
  <p:handoutMasterIdLst>
    <p:handoutMasterId r:id="rId32"/>
  </p:handoutMasterIdLst>
  <p:sldIdLst>
    <p:sldId id="288" r:id="rId5"/>
    <p:sldId id="304" r:id="rId6"/>
    <p:sldId id="259" r:id="rId7"/>
    <p:sldId id="289" r:id="rId8"/>
    <p:sldId id="260" r:id="rId9"/>
    <p:sldId id="261" r:id="rId10"/>
    <p:sldId id="262" r:id="rId11"/>
    <p:sldId id="284" r:id="rId12"/>
    <p:sldId id="263" r:id="rId13"/>
    <p:sldId id="283" r:id="rId14"/>
    <p:sldId id="266" r:id="rId15"/>
    <p:sldId id="290" r:id="rId16"/>
    <p:sldId id="292" r:id="rId17"/>
    <p:sldId id="291" r:id="rId18"/>
    <p:sldId id="303" r:id="rId19"/>
    <p:sldId id="294" r:id="rId20"/>
    <p:sldId id="295" r:id="rId21"/>
    <p:sldId id="296" r:id="rId22"/>
    <p:sldId id="297" r:id="rId23"/>
    <p:sldId id="299" r:id="rId24"/>
    <p:sldId id="300" r:id="rId25"/>
    <p:sldId id="301" r:id="rId26"/>
    <p:sldId id="302" r:id="rId27"/>
    <p:sldId id="279" r:id="rId28"/>
    <p:sldId id="293" r:id="rId29"/>
    <p:sldId id="276" r:id="rId30"/>
  </p:sldIdLst>
  <p:sldSz cx="12192000" cy="6858000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BDBBE7D2-60C5-4B77-9352-EB30CE522EC0}">
          <p14:sldIdLst>
            <p14:sldId id="288"/>
            <p14:sldId id="304"/>
            <p14:sldId id="259"/>
            <p14:sldId id="289"/>
            <p14:sldId id="260"/>
            <p14:sldId id="261"/>
            <p14:sldId id="262"/>
            <p14:sldId id="284"/>
            <p14:sldId id="263"/>
            <p14:sldId id="283"/>
            <p14:sldId id="266"/>
            <p14:sldId id="290"/>
            <p14:sldId id="292"/>
            <p14:sldId id="291"/>
            <p14:sldId id="303"/>
            <p14:sldId id="294"/>
            <p14:sldId id="295"/>
            <p14:sldId id="296"/>
            <p14:sldId id="297"/>
            <p14:sldId id="299"/>
            <p14:sldId id="300"/>
            <p14:sldId id="301"/>
            <p14:sldId id="302"/>
            <p14:sldId id="279"/>
            <p14:sldId id="293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2E3547"/>
    <a:srgbClr val="0F2D53"/>
    <a:srgbClr val="008BE8"/>
    <a:srgbClr val="00B0F0"/>
    <a:srgbClr val="DCE3ED"/>
    <a:srgbClr val="EAEFF5"/>
    <a:srgbClr val="F2F2F2"/>
    <a:srgbClr val="5A637D"/>
    <a:srgbClr val="A0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BDCF31-03F6-4556-BBF4-E6CB6A230689}" v="257" dt="2020-08-31T01:47:11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6" autoAdjust="0"/>
    <p:restoredTop sz="68987" autoAdjust="0"/>
  </p:normalViewPr>
  <p:slideViewPr>
    <p:cSldViewPr>
      <p:cViewPr varScale="1">
        <p:scale>
          <a:sx n="82" d="100"/>
          <a:sy n="82" d="100"/>
        </p:scale>
        <p:origin x="67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74"/>
    </p:cViewPr>
  </p:sorterViewPr>
  <p:notesViewPr>
    <p:cSldViewPr>
      <p:cViewPr varScale="1">
        <p:scale>
          <a:sx n="72" d="100"/>
          <a:sy n="72" d="100"/>
        </p:scale>
        <p:origin x="2938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ED9F9-8E3D-4C95-8341-708C0F741414}" type="doc">
      <dgm:prSet loTypeId="urn:microsoft.com/office/officeart/2008/layout/LinedLis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62A7BCB-F5D3-4C05-A1F2-2D1C92701FDF}">
      <dgm:prSet phldrT="[Text]" custT="1"/>
      <dgm:spPr/>
      <dgm:t>
        <a:bodyPr/>
        <a:lstStyle/>
        <a:p>
          <a:r>
            <a:rPr lang="en-US" sz="2400" b="1" dirty="0">
              <a:solidFill>
                <a:srgbClr val="0F2D53"/>
              </a:solidFill>
              <a:latin typeface="Raleway Light" panose="020B0403030101060003" pitchFamily="34" charset="0"/>
            </a:rPr>
            <a:t>Non-Profit, Peer-Led Volunteer Board               </a:t>
          </a:r>
        </a:p>
        <a:p>
          <a:endParaRPr lang="en-US" sz="2400" b="1" dirty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FF3E11EB-D433-4DCA-9853-2271FA1AAC60}" type="parTrans" cxnId="{E65D63A6-6D91-45AF-8EB9-2D11990774FF}">
      <dgm:prSet/>
      <dgm:spPr/>
      <dgm:t>
        <a:bodyPr/>
        <a:lstStyle/>
        <a:p>
          <a:endParaRPr lang="en-US" sz="200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39E8D516-2F98-441F-954A-23D886C1CE50}" type="sibTrans" cxnId="{E65D63A6-6D91-45AF-8EB9-2D11990774FF}">
      <dgm:prSet/>
      <dgm:spPr/>
      <dgm:t>
        <a:bodyPr/>
        <a:lstStyle/>
        <a:p>
          <a:endParaRPr lang="en-US" sz="200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8D715B73-4465-406E-83A3-70189E10FC6B}">
      <dgm:prSet phldrT="[Text]" custT="1"/>
      <dgm:spPr/>
      <dgm:t>
        <a:bodyPr/>
        <a:lstStyle/>
        <a:p>
          <a:r>
            <a:rPr lang="en-US" sz="2400" b="1" dirty="0">
              <a:solidFill>
                <a:srgbClr val="0F2D53"/>
              </a:solidFill>
              <a:latin typeface="Raleway Light" panose="020B0403030101060003" pitchFamily="34" charset="0"/>
            </a:rPr>
            <a:t>Member Board of the International Certification &amp; Reciprocity Consortium</a:t>
          </a:r>
        </a:p>
      </dgm:t>
    </dgm:pt>
    <dgm:pt modelId="{E5331969-60AC-4B73-8FFC-4DEFD1BF4D0C}" type="parTrans" cxnId="{C5AD0DDA-CB47-4770-A5CD-52668133C08F}">
      <dgm:prSet/>
      <dgm:spPr/>
      <dgm:t>
        <a:bodyPr/>
        <a:lstStyle/>
        <a:p>
          <a:endParaRPr lang="en-US" sz="200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EFE700A2-2EBE-41CE-A84F-4C1ACB793E33}" type="sibTrans" cxnId="{C5AD0DDA-CB47-4770-A5CD-52668133C08F}">
      <dgm:prSet/>
      <dgm:spPr/>
      <dgm:t>
        <a:bodyPr/>
        <a:lstStyle/>
        <a:p>
          <a:endParaRPr lang="en-US" sz="200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9E4A34D2-419E-42AF-A1BA-7FD1FEEAEF45}">
      <dgm:prSet phldrT="[Text]" custT="1"/>
      <dgm:spPr/>
      <dgm:t>
        <a:bodyPr/>
        <a:lstStyle/>
        <a:p>
          <a:r>
            <a:rPr lang="en-US" sz="2400" b="1" dirty="0">
              <a:solidFill>
                <a:srgbClr val="0F2D53"/>
              </a:solidFill>
              <a:latin typeface="Raleway Light" panose="020B0403030101060003" pitchFamily="34" charset="0"/>
            </a:rPr>
            <a:t>Tax-Exempt organization classified as a 501(c)(6) by the IRS, effective May 15, 2010 </a:t>
          </a:r>
        </a:p>
      </dgm:t>
    </dgm:pt>
    <dgm:pt modelId="{504C1997-7304-4335-974F-7B7DB94BD8D9}" type="parTrans" cxnId="{D166986C-FD1E-4503-9A68-15243E242E74}">
      <dgm:prSet/>
      <dgm:spPr/>
      <dgm:t>
        <a:bodyPr/>
        <a:lstStyle/>
        <a:p>
          <a:endParaRPr lang="en-US" sz="200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FBC79273-F38E-4BF3-AB3E-56A9E6F2C649}" type="sibTrans" cxnId="{D166986C-FD1E-4503-9A68-15243E242E74}">
      <dgm:prSet/>
      <dgm:spPr/>
      <dgm:t>
        <a:bodyPr/>
        <a:lstStyle/>
        <a:p>
          <a:endParaRPr lang="en-US" sz="200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5D8F5BBE-DA28-471C-B3E4-7FEAF32CB1A8}">
      <dgm:prSet phldrT="[Text]" custT="1"/>
      <dgm:spPr/>
      <dgm:t>
        <a:bodyPr/>
        <a:lstStyle/>
        <a:p>
          <a:endParaRPr lang="en-US" sz="41300" dirty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78EBDE80-1CFA-43BE-850A-7715B42EBF2A}" type="sibTrans" cxnId="{1C5B2111-B716-4671-A925-56F788803783}">
      <dgm:prSet/>
      <dgm:spPr/>
      <dgm:t>
        <a:bodyPr/>
        <a:lstStyle/>
        <a:p>
          <a:endParaRPr lang="en-US" sz="200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8FFFCFF1-09F1-4905-9FBA-FD5F516A37BF}" type="parTrans" cxnId="{1C5B2111-B716-4671-A925-56F788803783}">
      <dgm:prSet/>
      <dgm:spPr/>
      <dgm:t>
        <a:bodyPr/>
        <a:lstStyle/>
        <a:p>
          <a:endParaRPr lang="en-US" sz="200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3B46F9BD-71D3-4E89-8758-507271D0F9A8}" type="pres">
      <dgm:prSet presAssocID="{817ED9F9-8E3D-4C95-8341-708C0F741414}" presName="vert0" presStyleCnt="0">
        <dgm:presLayoutVars>
          <dgm:dir/>
          <dgm:animOne val="branch"/>
          <dgm:animLvl val="lvl"/>
        </dgm:presLayoutVars>
      </dgm:prSet>
      <dgm:spPr/>
    </dgm:pt>
    <dgm:pt modelId="{D7D012CB-C873-47F0-8437-455B8EEB7BC1}" type="pres">
      <dgm:prSet presAssocID="{5D8F5BBE-DA28-471C-B3E4-7FEAF32CB1A8}" presName="thickLine" presStyleLbl="alignNode1" presStyleIdx="0" presStyleCnt="1" custLinFactNeighborY="1889"/>
      <dgm:spPr/>
    </dgm:pt>
    <dgm:pt modelId="{84123348-E39E-4F38-ACD6-ECF7909E5663}" type="pres">
      <dgm:prSet presAssocID="{5D8F5BBE-DA28-471C-B3E4-7FEAF32CB1A8}" presName="horz1" presStyleCnt="0"/>
      <dgm:spPr/>
    </dgm:pt>
    <dgm:pt modelId="{1DC1AC6F-F7AD-4287-B177-9844D673AFF2}" type="pres">
      <dgm:prSet presAssocID="{5D8F5BBE-DA28-471C-B3E4-7FEAF32CB1A8}" presName="tx1" presStyleLbl="revTx" presStyleIdx="0" presStyleCnt="4" custLinFactNeighborX="-2451" custLinFactNeighborY="-9433"/>
      <dgm:spPr/>
    </dgm:pt>
    <dgm:pt modelId="{95314B23-89CB-4109-BC6B-7F469B8A88C4}" type="pres">
      <dgm:prSet presAssocID="{5D8F5BBE-DA28-471C-B3E4-7FEAF32CB1A8}" presName="vert1" presStyleCnt="0"/>
      <dgm:spPr/>
    </dgm:pt>
    <dgm:pt modelId="{2D5147A7-F551-4336-8F10-3B51EEBC36FC}" type="pres">
      <dgm:prSet presAssocID="{362A7BCB-F5D3-4C05-A1F2-2D1C92701FDF}" presName="vertSpace2a" presStyleCnt="0"/>
      <dgm:spPr/>
    </dgm:pt>
    <dgm:pt modelId="{2BC9BB57-BF98-4118-B23A-95DC782FCA68}" type="pres">
      <dgm:prSet presAssocID="{362A7BCB-F5D3-4C05-A1F2-2D1C92701FDF}" presName="horz2" presStyleCnt="0"/>
      <dgm:spPr/>
    </dgm:pt>
    <dgm:pt modelId="{8D251030-50AC-4308-B96C-CFCEE4508213}" type="pres">
      <dgm:prSet presAssocID="{362A7BCB-F5D3-4C05-A1F2-2D1C92701FDF}" presName="horzSpace2" presStyleCnt="0"/>
      <dgm:spPr/>
    </dgm:pt>
    <dgm:pt modelId="{8FD18DB2-35E6-411C-BFEA-C4136DC37EAB}" type="pres">
      <dgm:prSet presAssocID="{362A7BCB-F5D3-4C05-A1F2-2D1C92701FDF}" presName="tx2" presStyleLbl="revTx" presStyleIdx="1" presStyleCnt="4" custScaleY="31523" custLinFactNeighborX="-249" custLinFactNeighborY="7507"/>
      <dgm:spPr/>
    </dgm:pt>
    <dgm:pt modelId="{07A26B1F-0557-4FEF-9866-F91A1CCD0912}" type="pres">
      <dgm:prSet presAssocID="{362A7BCB-F5D3-4C05-A1F2-2D1C92701FDF}" presName="vert2" presStyleCnt="0"/>
      <dgm:spPr/>
    </dgm:pt>
    <dgm:pt modelId="{D660D8C1-C11C-4CA5-B3D6-7F43E2B49BE0}" type="pres">
      <dgm:prSet presAssocID="{362A7BCB-F5D3-4C05-A1F2-2D1C92701FDF}" presName="thinLine2b" presStyleLbl="callout" presStyleIdx="0" presStyleCnt="3" custLinFactY="100000" custLinFactNeighborY="119723"/>
      <dgm:spPr/>
    </dgm:pt>
    <dgm:pt modelId="{F3F4D796-0593-4CFF-9669-7434DC3F3D87}" type="pres">
      <dgm:prSet presAssocID="{362A7BCB-F5D3-4C05-A1F2-2D1C92701FDF}" presName="vertSpace2b" presStyleCnt="0"/>
      <dgm:spPr/>
    </dgm:pt>
    <dgm:pt modelId="{7966B91E-B3C8-4375-AC4F-A4FB8A48F27B}" type="pres">
      <dgm:prSet presAssocID="{8D715B73-4465-406E-83A3-70189E10FC6B}" presName="horz2" presStyleCnt="0"/>
      <dgm:spPr/>
    </dgm:pt>
    <dgm:pt modelId="{2C867378-1220-43FD-A408-2B8714A0E00A}" type="pres">
      <dgm:prSet presAssocID="{8D715B73-4465-406E-83A3-70189E10FC6B}" presName="horzSpace2" presStyleCnt="0"/>
      <dgm:spPr/>
    </dgm:pt>
    <dgm:pt modelId="{FEC07B82-78F0-4187-A634-0D3845D6DFB7}" type="pres">
      <dgm:prSet presAssocID="{8D715B73-4465-406E-83A3-70189E10FC6B}" presName="tx2" presStyleLbl="revTx" presStyleIdx="2" presStyleCnt="4" custLinFactNeighborY="7932"/>
      <dgm:spPr/>
    </dgm:pt>
    <dgm:pt modelId="{86277667-89B1-493B-93C5-76EAF2B85A77}" type="pres">
      <dgm:prSet presAssocID="{8D715B73-4465-406E-83A3-70189E10FC6B}" presName="vert2" presStyleCnt="0"/>
      <dgm:spPr/>
    </dgm:pt>
    <dgm:pt modelId="{17148246-FDD3-4A27-A154-18F99AB75DF9}" type="pres">
      <dgm:prSet presAssocID="{8D715B73-4465-406E-83A3-70189E10FC6B}" presName="thinLine2b" presStyleLbl="callout" presStyleIdx="1" presStyleCnt="3" custLinFactY="-500000" custLinFactNeighborX="1068" custLinFactNeighborY="-580644"/>
      <dgm:spPr/>
    </dgm:pt>
    <dgm:pt modelId="{39E753DE-8198-41D0-A1C2-99ED7D9ACB65}" type="pres">
      <dgm:prSet presAssocID="{8D715B73-4465-406E-83A3-70189E10FC6B}" presName="vertSpace2b" presStyleCnt="0"/>
      <dgm:spPr/>
    </dgm:pt>
    <dgm:pt modelId="{0D8BD587-C1F4-476F-9BC0-CF1BF537C4A8}" type="pres">
      <dgm:prSet presAssocID="{9E4A34D2-419E-42AF-A1BA-7FD1FEEAEF45}" presName="horz2" presStyleCnt="0"/>
      <dgm:spPr/>
    </dgm:pt>
    <dgm:pt modelId="{610314D4-648A-4714-9A38-89D612ED2E91}" type="pres">
      <dgm:prSet presAssocID="{9E4A34D2-419E-42AF-A1BA-7FD1FEEAEF45}" presName="horzSpace2" presStyleCnt="0"/>
      <dgm:spPr/>
    </dgm:pt>
    <dgm:pt modelId="{27C9E2AE-DE7F-43BB-A5B9-3AE2BDBD955C}" type="pres">
      <dgm:prSet presAssocID="{9E4A34D2-419E-42AF-A1BA-7FD1FEEAEF45}" presName="tx2" presStyleLbl="revTx" presStyleIdx="3" presStyleCnt="4" custLinFactNeighborY="-45176"/>
      <dgm:spPr/>
    </dgm:pt>
    <dgm:pt modelId="{5EDBC037-9F1F-4981-BF86-55D8AEA9BE06}" type="pres">
      <dgm:prSet presAssocID="{9E4A34D2-419E-42AF-A1BA-7FD1FEEAEF45}" presName="vert2" presStyleCnt="0"/>
      <dgm:spPr/>
    </dgm:pt>
    <dgm:pt modelId="{3F798CAE-63C4-49E1-8A6C-4249EABB1893}" type="pres">
      <dgm:prSet presAssocID="{9E4A34D2-419E-42AF-A1BA-7FD1FEEAEF45}" presName="thinLine2b" presStyleLbl="callout" presStyleIdx="2" presStyleCnt="3" custLinFactY="-1269068" custLinFactNeighborX="-9" custLinFactNeighborY="-1300000"/>
      <dgm:spPr/>
    </dgm:pt>
    <dgm:pt modelId="{DAAC52E5-570A-4865-882D-B462F6CC7B2B}" type="pres">
      <dgm:prSet presAssocID="{9E4A34D2-419E-42AF-A1BA-7FD1FEEAEF45}" presName="vertSpace2b" presStyleCnt="0"/>
      <dgm:spPr/>
    </dgm:pt>
  </dgm:ptLst>
  <dgm:cxnLst>
    <dgm:cxn modelId="{1C5B2111-B716-4671-A925-56F788803783}" srcId="{817ED9F9-8E3D-4C95-8341-708C0F741414}" destId="{5D8F5BBE-DA28-471C-B3E4-7FEAF32CB1A8}" srcOrd="0" destOrd="0" parTransId="{8FFFCFF1-09F1-4905-9FBA-FD5F516A37BF}" sibTransId="{78EBDE80-1CFA-43BE-850A-7715B42EBF2A}"/>
    <dgm:cxn modelId="{D166986C-FD1E-4503-9A68-15243E242E74}" srcId="{5D8F5BBE-DA28-471C-B3E4-7FEAF32CB1A8}" destId="{9E4A34D2-419E-42AF-A1BA-7FD1FEEAEF45}" srcOrd="2" destOrd="0" parTransId="{504C1997-7304-4335-974F-7B7DB94BD8D9}" sibTransId="{FBC79273-F38E-4BF3-AB3E-56A9E6F2C649}"/>
    <dgm:cxn modelId="{2C3FE081-F927-4D1C-B536-FFE276198321}" type="presOf" srcId="{362A7BCB-F5D3-4C05-A1F2-2D1C92701FDF}" destId="{8FD18DB2-35E6-411C-BFEA-C4136DC37EAB}" srcOrd="0" destOrd="0" presId="urn:microsoft.com/office/officeart/2008/layout/LinedList"/>
    <dgm:cxn modelId="{C1B0EA92-1CCE-4ECC-B70F-0E471EE37EE3}" type="presOf" srcId="{817ED9F9-8E3D-4C95-8341-708C0F741414}" destId="{3B46F9BD-71D3-4E89-8758-507271D0F9A8}" srcOrd="0" destOrd="0" presId="urn:microsoft.com/office/officeart/2008/layout/LinedList"/>
    <dgm:cxn modelId="{E65D63A6-6D91-45AF-8EB9-2D11990774FF}" srcId="{5D8F5BBE-DA28-471C-B3E4-7FEAF32CB1A8}" destId="{362A7BCB-F5D3-4C05-A1F2-2D1C92701FDF}" srcOrd="0" destOrd="0" parTransId="{FF3E11EB-D433-4DCA-9853-2271FA1AAC60}" sibTransId="{39E8D516-2F98-441F-954A-23D886C1CE50}"/>
    <dgm:cxn modelId="{9AD6CCD0-A1D1-43F2-B643-36E0E65E4223}" type="presOf" srcId="{9E4A34D2-419E-42AF-A1BA-7FD1FEEAEF45}" destId="{27C9E2AE-DE7F-43BB-A5B9-3AE2BDBD955C}" srcOrd="0" destOrd="0" presId="urn:microsoft.com/office/officeart/2008/layout/LinedList"/>
    <dgm:cxn modelId="{C5AD0DDA-CB47-4770-A5CD-52668133C08F}" srcId="{5D8F5BBE-DA28-471C-B3E4-7FEAF32CB1A8}" destId="{8D715B73-4465-406E-83A3-70189E10FC6B}" srcOrd="1" destOrd="0" parTransId="{E5331969-60AC-4B73-8FFC-4DEFD1BF4D0C}" sibTransId="{EFE700A2-2EBE-41CE-A84F-4C1ACB793E33}"/>
    <dgm:cxn modelId="{9409E1DD-B428-45E5-B289-FCAD0B795085}" type="presOf" srcId="{5D8F5BBE-DA28-471C-B3E4-7FEAF32CB1A8}" destId="{1DC1AC6F-F7AD-4287-B177-9844D673AFF2}" srcOrd="0" destOrd="0" presId="urn:microsoft.com/office/officeart/2008/layout/LinedList"/>
    <dgm:cxn modelId="{19B387F8-89B2-4D01-BA89-BD0991D434A1}" type="presOf" srcId="{8D715B73-4465-406E-83A3-70189E10FC6B}" destId="{FEC07B82-78F0-4187-A634-0D3845D6DFB7}" srcOrd="0" destOrd="0" presId="urn:microsoft.com/office/officeart/2008/layout/LinedList"/>
    <dgm:cxn modelId="{71B00673-5091-44A8-8F27-963E95534BD3}" type="presParOf" srcId="{3B46F9BD-71D3-4E89-8758-507271D0F9A8}" destId="{D7D012CB-C873-47F0-8437-455B8EEB7BC1}" srcOrd="0" destOrd="0" presId="urn:microsoft.com/office/officeart/2008/layout/LinedList"/>
    <dgm:cxn modelId="{301BC2BA-5945-4608-8642-A72AA5097EF1}" type="presParOf" srcId="{3B46F9BD-71D3-4E89-8758-507271D0F9A8}" destId="{84123348-E39E-4F38-ACD6-ECF7909E5663}" srcOrd="1" destOrd="0" presId="urn:microsoft.com/office/officeart/2008/layout/LinedList"/>
    <dgm:cxn modelId="{C356B842-8A44-4AB7-A5BB-449B03F37310}" type="presParOf" srcId="{84123348-E39E-4F38-ACD6-ECF7909E5663}" destId="{1DC1AC6F-F7AD-4287-B177-9844D673AFF2}" srcOrd="0" destOrd="0" presId="urn:microsoft.com/office/officeart/2008/layout/LinedList"/>
    <dgm:cxn modelId="{72ABE47F-CEE7-4033-A06B-901B169566F4}" type="presParOf" srcId="{84123348-E39E-4F38-ACD6-ECF7909E5663}" destId="{95314B23-89CB-4109-BC6B-7F469B8A88C4}" srcOrd="1" destOrd="0" presId="urn:microsoft.com/office/officeart/2008/layout/LinedList"/>
    <dgm:cxn modelId="{60AA7709-66F1-4105-9CF2-017DEDE9801C}" type="presParOf" srcId="{95314B23-89CB-4109-BC6B-7F469B8A88C4}" destId="{2D5147A7-F551-4336-8F10-3B51EEBC36FC}" srcOrd="0" destOrd="0" presId="urn:microsoft.com/office/officeart/2008/layout/LinedList"/>
    <dgm:cxn modelId="{4B0F91C1-952E-4074-B79B-0CDB6AAE048C}" type="presParOf" srcId="{95314B23-89CB-4109-BC6B-7F469B8A88C4}" destId="{2BC9BB57-BF98-4118-B23A-95DC782FCA68}" srcOrd="1" destOrd="0" presId="urn:microsoft.com/office/officeart/2008/layout/LinedList"/>
    <dgm:cxn modelId="{7593F284-2DAC-408F-B977-715967A5DE85}" type="presParOf" srcId="{2BC9BB57-BF98-4118-B23A-95DC782FCA68}" destId="{8D251030-50AC-4308-B96C-CFCEE4508213}" srcOrd="0" destOrd="0" presId="urn:microsoft.com/office/officeart/2008/layout/LinedList"/>
    <dgm:cxn modelId="{BC2DA3ED-3CEC-4260-A4DE-FE58FD8314EB}" type="presParOf" srcId="{2BC9BB57-BF98-4118-B23A-95DC782FCA68}" destId="{8FD18DB2-35E6-411C-BFEA-C4136DC37EAB}" srcOrd="1" destOrd="0" presId="urn:microsoft.com/office/officeart/2008/layout/LinedList"/>
    <dgm:cxn modelId="{49941BCF-E9DF-404A-B8E5-C338CD7EF648}" type="presParOf" srcId="{2BC9BB57-BF98-4118-B23A-95DC782FCA68}" destId="{07A26B1F-0557-4FEF-9866-F91A1CCD0912}" srcOrd="2" destOrd="0" presId="urn:microsoft.com/office/officeart/2008/layout/LinedList"/>
    <dgm:cxn modelId="{7B333000-8F48-467F-9DAC-A138C01A449E}" type="presParOf" srcId="{95314B23-89CB-4109-BC6B-7F469B8A88C4}" destId="{D660D8C1-C11C-4CA5-B3D6-7F43E2B49BE0}" srcOrd="2" destOrd="0" presId="urn:microsoft.com/office/officeart/2008/layout/LinedList"/>
    <dgm:cxn modelId="{05258FD2-CC7E-4EC8-A119-D80173BA23C5}" type="presParOf" srcId="{95314B23-89CB-4109-BC6B-7F469B8A88C4}" destId="{F3F4D796-0593-4CFF-9669-7434DC3F3D87}" srcOrd="3" destOrd="0" presId="urn:microsoft.com/office/officeart/2008/layout/LinedList"/>
    <dgm:cxn modelId="{D48D97ED-1047-40F1-BE8C-3EB7864D50D8}" type="presParOf" srcId="{95314B23-89CB-4109-BC6B-7F469B8A88C4}" destId="{7966B91E-B3C8-4375-AC4F-A4FB8A48F27B}" srcOrd="4" destOrd="0" presId="urn:microsoft.com/office/officeart/2008/layout/LinedList"/>
    <dgm:cxn modelId="{99721909-DF3E-4B02-A8D8-3EC7CB1BE2BC}" type="presParOf" srcId="{7966B91E-B3C8-4375-AC4F-A4FB8A48F27B}" destId="{2C867378-1220-43FD-A408-2B8714A0E00A}" srcOrd="0" destOrd="0" presId="urn:microsoft.com/office/officeart/2008/layout/LinedList"/>
    <dgm:cxn modelId="{3FA4A50C-3E47-4BD9-8E1D-9EC05140A854}" type="presParOf" srcId="{7966B91E-B3C8-4375-AC4F-A4FB8A48F27B}" destId="{FEC07B82-78F0-4187-A634-0D3845D6DFB7}" srcOrd="1" destOrd="0" presId="urn:microsoft.com/office/officeart/2008/layout/LinedList"/>
    <dgm:cxn modelId="{0627C2A1-BD5E-422E-9F8E-D10C36980AAB}" type="presParOf" srcId="{7966B91E-B3C8-4375-AC4F-A4FB8A48F27B}" destId="{86277667-89B1-493B-93C5-76EAF2B85A77}" srcOrd="2" destOrd="0" presId="urn:microsoft.com/office/officeart/2008/layout/LinedList"/>
    <dgm:cxn modelId="{B242E9EF-0E35-455B-A5A3-3401357C4948}" type="presParOf" srcId="{95314B23-89CB-4109-BC6B-7F469B8A88C4}" destId="{17148246-FDD3-4A27-A154-18F99AB75DF9}" srcOrd="5" destOrd="0" presId="urn:microsoft.com/office/officeart/2008/layout/LinedList"/>
    <dgm:cxn modelId="{92AA3166-90D7-4AAD-AFA6-FE30316476BA}" type="presParOf" srcId="{95314B23-89CB-4109-BC6B-7F469B8A88C4}" destId="{39E753DE-8198-41D0-A1C2-99ED7D9ACB65}" srcOrd="6" destOrd="0" presId="urn:microsoft.com/office/officeart/2008/layout/LinedList"/>
    <dgm:cxn modelId="{4E38D5DE-056D-4B89-B21A-EB0CB955F88B}" type="presParOf" srcId="{95314B23-89CB-4109-BC6B-7F469B8A88C4}" destId="{0D8BD587-C1F4-476F-9BC0-CF1BF537C4A8}" srcOrd="7" destOrd="0" presId="urn:microsoft.com/office/officeart/2008/layout/LinedList"/>
    <dgm:cxn modelId="{A59C9AD5-90C8-420E-BEE9-12F795C04CC2}" type="presParOf" srcId="{0D8BD587-C1F4-476F-9BC0-CF1BF537C4A8}" destId="{610314D4-648A-4714-9A38-89D612ED2E91}" srcOrd="0" destOrd="0" presId="urn:microsoft.com/office/officeart/2008/layout/LinedList"/>
    <dgm:cxn modelId="{3E35CF06-ACAE-4AB4-991E-71EF90255F1A}" type="presParOf" srcId="{0D8BD587-C1F4-476F-9BC0-CF1BF537C4A8}" destId="{27C9E2AE-DE7F-43BB-A5B9-3AE2BDBD955C}" srcOrd="1" destOrd="0" presId="urn:microsoft.com/office/officeart/2008/layout/LinedList"/>
    <dgm:cxn modelId="{63962D31-BC8F-4ADF-80A0-A3B50893C897}" type="presParOf" srcId="{0D8BD587-C1F4-476F-9BC0-CF1BF537C4A8}" destId="{5EDBC037-9F1F-4981-BF86-55D8AEA9BE06}" srcOrd="2" destOrd="0" presId="urn:microsoft.com/office/officeart/2008/layout/LinedList"/>
    <dgm:cxn modelId="{84FA7375-BBEA-429B-9718-C64830B973CB}" type="presParOf" srcId="{95314B23-89CB-4109-BC6B-7F469B8A88C4}" destId="{3F798CAE-63C4-49E1-8A6C-4249EABB1893}" srcOrd="8" destOrd="0" presId="urn:microsoft.com/office/officeart/2008/layout/LinedList"/>
    <dgm:cxn modelId="{0ACF0D7E-18A7-47F9-B3BC-21FF0896805D}" type="presParOf" srcId="{95314B23-89CB-4109-BC6B-7F469B8A88C4}" destId="{DAAC52E5-570A-4865-882D-B462F6CC7B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01439B-A57A-43FC-99BD-66091F3D2DCC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452409-513E-44F0-A86C-59CF7C35F589}">
      <dgm:prSet phldrT="[Text]" custT="1"/>
      <dgm:spPr/>
      <dgm:t>
        <a:bodyPr anchor="b"/>
        <a:lstStyle/>
        <a:p>
          <a:pPr algn="l"/>
          <a:r>
            <a:rPr lang="en-US" sz="2800" b="1" dirty="0">
              <a:solidFill>
                <a:srgbClr val="0F2D53"/>
              </a:solidFill>
              <a:latin typeface="Raleway Light" panose="020B0403030101060003" pitchFamily="34" charset="0"/>
            </a:rPr>
            <a:t>Documentation Requirements</a:t>
          </a:r>
        </a:p>
      </dgm:t>
    </dgm:pt>
    <dgm:pt modelId="{EF92CCD2-2926-4D8D-9C9F-5BFF688A28DC}" type="parTrans" cxnId="{9FF96764-F44D-4BF0-9CD1-EE0122CA51DD}">
      <dgm:prSet/>
      <dgm:spPr/>
      <dgm:t>
        <a:bodyPr/>
        <a:lstStyle/>
        <a:p>
          <a:endParaRPr lang="en-US" sz="1600"/>
        </a:p>
      </dgm:t>
    </dgm:pt>
    <dgm:pt modelId="{E820E0EA-AFDC-4573-AD3C-94BB4867B845}" type="sibTrans" cxnId="{9FF96764-F44D-4BF0-9CD1-EE0122CA51DD}">
      <dgm:prSet/>
      <dgm:spPr/>
      <dgm:t>
        <a:bodyPr/>
        <a:lstStyle/>
        <a:p>
          <a:endParaRPr lang="en-US" sz="1600"/>
        </a:p>
      </dgm:t>
    </dgm:pt>
    <dgm:pt modelId="{2778FDBA-86DD-4C4D-931B-1A1C19217CCD}">
      <dgm:prSet phldrT="[Text]" custT="1"/>
      <dgm:spPr/>
      <dgm:t>
        <a:bodyPr/>
        <a:lstStyle/>
        <a:p>
          <a:r>
            <a:rPr lang="en-US" sz="2000" b="1" dirty="0">
              <a:solidFill>
                <a:srgbClr val="0F2D53"/>
              </a:solidFill>
              <a:latin typeface="Raleway Light" panose="020B0403030101060003" pitchFamily="34" charset="0"/>
            </a:rPr>
            <a:t>40 hours of continuing education to be earned in two years</a:t>
          </a:r>
        </a:p>
      </dgm:t>
    </dgm:pt>
    <dgm:pt modelId="{10F52FD7-A2A6-4E59-A8D5-2D5BEA1DAA97}" type="parTrans" cxnId="{EDFA2DD0-7B0B-4481-9CDC-63775E04BBC8}">
      <dgm:prSet/>
      <dgm:spPr/>
      <dgm:t>
        <a:bodyPr/>
        <a:lstStyle/>
        <a:p>
          <a:endParaRPr lang="en-US" sz="1600"/>
        </a:p>
      </dgm:t>
    </dgm:pt>
    <dgm:pt modelId="{B9FCD21B-B8E2-453B-9060-3C05E298E256}" type="sibTrans" cxnId="{EDFA2DD0-7B0B-4481-9CDC-63775E04BBC8}">
      <dgm:prSet/>
      <dgm:spPr/>
      <dgm:t>
        <a:bodyPr/>
        <a:lstStyle/>
        <a:p>
          <a:endParaRPr lang="en-US" sz="1600"/>
        </a:p>
      </dgm:t>
    </dgm:pt>
    <dgm:pt modelId="{B455C8F0-971F-4480-A8C7-A00362679E91}">
      <dgm:prSet phldrT="[Text]" custT="1"/>
      <dgm:spPr/>
      <dgm:t>
        <a:bodyPr/>
        <a:lstStyle/>
        <a:p>
          <a:r>
            <a:rPr lang="en-US" sz="1800" b="1" dirty="0">
              <a:solidFill>
                <a:srgbClr val="0F2D53"/>
              </a:solidFill>
              <a:latin typeface="Raleway Light" panose="020B0403030101060003" pitchFamily="34" charset="0"/>
            </a:rPr>
            <a:t>20 hours of general prevention education</a:t>
          </a:r>
        </a:p>
      </dgm:t>
    </dgm:pt>
    <dgm:pt modelId="{E34CBA39-0A2C-42BD-8E3B-4536A91173D7}" type="parTrans" cxnId="{FDDED155-6365-4786-A3FD-10E06C341C92}">
      <dgm:prSet/>
      <dgm:spPr/>
      <dgm:t>
        <a:bodyPr/>
        <a:lstStyle/>
        <a:p>
          <a:endParaRPr lang="en-US" sz="1600"/>
        </a:p>
      </dgm:t>
    </dgm:pt>
    <dgm:pt modelId="{B2026640-255C-4624-B3A1-6C5CFEA4CB66}" type="sibTrans" cxnId="{FDDED155-6365-4786-A3FD-10E06C341C92}">
      <dgm:prSet/>
      <dgm:spPr/>
      <dgm:t>
        <a:bodyPr/>
        <a:lstStyle/>
        <a:p>
          <a:endParaRPr lang="en-US" sz="1600"/>
        </a:p>
      </dgm:t>
    </dgm:pt>
    <dgm:pt modelId="{B04B1C58-D538-404B-A2FC-6F7B7C52467F}">
      <dgm:prSet phldrT="[Text]" custT="1"/>
      <dgm:spPr/>
      <dgm:t>
        <a:bodyPr/>
        <a:lstStyle/>
        <a:p>
          <a:r>
            <a:rPr lang="en-US" sz="2000" b="1" dirty="0">
              <a:solidFill>
                <a:srgbClr val="0F2D53"/>
              </a:solidFill>
              <a:latin typeface="Raleway Light" panose="020B0403030101060003" pitchFamily="34" charset="0"/>
            </a:rPr>
            <a:t>Submit a current criminal history background check</a:t>
          </a:r>
        </a:p>
      </dgm:t>
    </dgm:pt>
    <dgm:pt modelId="{5146171C-825D-4DBA-BD99-D971386C507E}" type="parTrans" cxnId="{A21A4CFA-E33A-463E-A873-BFF8E55059D0}">
      <dgm:prSet/>
      <dgm:spPr/>
      <dgm:t>
        <a:bodyPr/>
        <a:lstStyle/>
        <a:p>
          <a:endParaRPr lang="en-US" sz="1600"/>
        </a:p>
      </dgm:t>
    </dgm:pt>
    <dgm:pt modelId="{1C3CD9E1-FAFA-4E8A-BC59-E29F8CA3ADCA}" type="sibTrans" cxnId="{A21A4CFA-E33A-463E-A873-BFF8E55059D0}">
      <dgm:prSet/>
      <dgm:spPr/>
      <dgm:t>
        <a:bodyPr/>
        <a:lstStyle/>
        <a:p>
          <a:endParaRPr lang="en-US" sz="1600"/>
        </a:p>
      </dgm:t>
    </dgm:pt>
    <dgm:pt modelId="{D78E79CB-0F8E-4CD5-A227-F6FDFCA8CD8F}">
      <dgm:prSet phldrT="[Text]" custT="1"/>
      <dgm:spPr/>
      <dgm:t>
        <a:bodyPr/>
        <a:lstStyle/>
        <a:p>
          <a:r>
            <a:rPr lang="en-US" sz="1800" b="1" dirty="0">
              <a:solidFill>
                <a:srgbClr val="0F2D53"/>
              </a:solidFill>
              <a:latin typeface="Raleway Light" panose="020B0403030101060003" pitchFamily="34" charset="0"/>
            </a:rPr>
            <a:t>20 hours of ATOD prevention education</a:t>
          </a:r>
        </a:p>
      </dgm:t>
    </dgm:pt>
    <dgm:pt modelId="{AF3977E0-C2AF-4A46-8B4C-7DEF9E40410B}" type="parTrans" cxnId="{ED26C7FD-D293-4004-AB0A-7F8055F5264D}">
      <dgm:prSet/>
      <dgm:spPr/>
      <dgm:t>
        <a:bodyPr/>
        <a:lstStyle/>
        <a:p>
          <a:endParaRPr lang="en-US" sz="1600"/>
        </a:p>
      </dgm:t>
    </dgm:pt>
    <dgm:pt modelId="{F7402914-2B97-4A61-8011-0F7B5140FBC9}" type="sibTrans" cxnId="{ED26C7FD-D293-4004-AB0A-7F8055F5264D}">
      <dgm:prSet/>
      <dgm:spPr/>
      <dgm:t>
        <a:bodyPr/>
        <a:lstStyle/>
        <a:p>
          <a:endParaRPr lang="en-US" sz="1600"/>
        </a:p>
      </dgm:t>
    </dgm:pt>
    <dgm:pt modelId="{47790ABA-DF97-4DF3-BBC0-3DE650F1E93D}">
      <dgm:prSet phldrT="[Text]" custT="1"/>
      <dgm:spPr/>
      <dgm:t>
        <a:bodyPr/>
        <a:lstStyle/>
        <a:p>
          <a:r>
            <a:rPr lang="en-US" sz="2000" b="1" dirty="0">
              <a:solidFill>
                <a:srgbClr val="0F2D53"/>
              </a:solidFill>
              <a:latin typeface="Raleway Light" panose="020B0403030101060003" pitchFamily="34" charset="0"/>
            </a:rPr>
            <a:t>Current renewal fee</a:t>
          </a:r>
        </a:p>
      </dgm:t>
    </dgm:pt>
    <dgm:pt modelId="{4A75C91D-0E14-42E9-B3EF-5343EE387E9E}" type="parTrans" cxnId="{7A7F5540-F365-46FB-99DA-0E162E6393BA}">
      <dgm:prSet/>
      <dgm:spPr/>
      <dgm:t>
        <a:bodyPr/>
        <a:lstStyle/>
        <a:p>
          <a:endParaRPr lang="en-US" sz="1600"/>
        </a:p>
      </dgm:t>
    </dgm:pt>
    <dgm:pt modelId="{254AD238-C228-48F0-957E-EDACE31822DE}" type="sibTrans" cxnId="{7A7F5540-F365-46FB-99DA-0E162E6393BA}">
      <dgm:prSet/>
      <dgm:spPr/>
      <dgm:t>
        <a:bodyPr/>
        <a:lstStyle/>
        <a:p>
          <a:endParaRPr lang="en-US" sz="1600"/>
        </a:p>
      </dgm:t>
    </dgm:pt>
    <dgm:pt modelId="{2C091A7B-59A9-4834-93D4-E23A9DACFA57}">
      <dgm:prSet phldrT="[Text]" custT="1"/>
      <dgm:spPr/>
      <dgm:t>
        <a:bodyPr/>
        <a:lstStyle/>
        <a:p>
          <a:endParaRPr lang="en-US" sz="1400" b="1" dirty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B3253642-5262-4078-8C6E-CDBF077E4263}" type="sibTrans" cxnId="{B68265F6-B330-43F5-A98B-94ECAB2C7E7A}">
      <dgm:prSet/>
      <dgm:spPr/>
      <dgm:t>
        <a:bodyPr/>
        <a:lstStyle/>
        <a:p>
          <a:endParaRPr lang="en-US" sz="1600"/>
        </a:p>
      </dgm:t>
    </dgm:pt>
    <dgm:pt modelId="{9F455444-6425-41C9-A1DA-32A1C1CDE168}" type="parTrans" cxnId="{B68265F6-B330-43F5-A98B-94ECAB2C7E7A}">
      <dgm:prSet/>
      <dgm:spPr/>
      <dgm:t>
        <a:bodyPr/>
        <a:lstStyle/>
        <a:p>
          <a:endParaRPr lang="en-US" sz="1600"/>
        </a:p>
      </dgm:t>
    </dgm:pt>
    <dgm:pt modelId="{C3C0DE44-BDD5-4424-974A-E96AD8329DDE}" type="pres">
      <dgm:prSet presAssocID="{3501439B-A57A-43FC-99BD-66091F3D2DCC}" presName="layout" presStyleCnt="0">
        <dgm:presLayoutVars>
          <dgm:chMax/>
          <dgm:chPref/>
          <dgm:dir/>
          <dgm:resizeHandles/>
        </dgm:presLayoutVars>
      </dgm:prSet>
      <dgm:spPr/>
    </dgm:pt>
    <dgm:pt modelId="{D9E5DB84-5A95-419E-8ED9-AD01421378CC}" type="pres">
      <dgm:prSet presAssocID="{AE452409-513E-44F0-A86C-59CF7C35F589}" presName="root" presStyleCnt="0">
        <dgm:presLayoutVars>
          <dgm:chMax/>
          <dgm:chPref/>
        </dgm:presLayoutVars>
      </dgm:prSet>
      <dgm:spPr/>
    </dgm:pt>
    <dgm:pt modelId="{5498AFC2-94D3-4672-B4B8-FD8E26AB77A9}" type="pres">
      <dgm:prSet presAssocID="{AE452409-513E-44F0-A86C-59CF7C35F589}" presName="rootComposite" presStyleCnt="0">
        <dgm:presLayoutVars/>
      </dgm:prSet>
      <dgm:spPr/>
    </dgm:pt>
    <dgm:pt modelId="{A98E3086-2D80-4415-AE30-04C246DE1376}" type="pres">
      <dgm:prSet presAssocID="{AE452409-513E-44F0-A86C-59CF7C35F589}" presName="ParentAccent" presStyleLbl="alignNode1" presStyleIdx="0" presStyleCnt="1" custScaleY="29994" custLinFactNeighborX="-4" custLinFactNeighborY="-54335"/>
      <dgm:spPr>
        <a:solidFill>
          <a:srgbClr val="66FF33"/>
        </a:solidFill>
        <a:ln>
          <a:solidFill>
            <a:srgbClr val="66FF3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EDDE3D7-76DD-4750-876A-6E6B61348F76}" type="pres">
      <dgm:prSet presAssocID="{AE452409-513E-44F0-A86C-59CF7C35F589}" presName="ParentSmallAccent" presStyleLbl="fgAcc1" presStyleIdx="0" presStyleCnt="1" custFlipVert="1" custScaleX="63342" custScaleY="30558" custLinFactY="-14087" custLinFactNeighborX="6760" custLinFactNeighborY="-100000"/>
      <dgm:spPr>
        <a:solidFill>
          <a:srgbClr val="66FF33"/>
        </a:solidFill>
        <a:ln>
          <a:solidFill>
            <a:srgbClr val="66FF33"/>
          </a:solidFill>
        </a:ln>
      </dgm:spPr>
    </dgm:pt>
    <dgm:pt modelId="{7E526CBD-1118-4F1A-BFAB-C58A12557FCE}" type="pres">
      <dgm:prSet presAssocID="{AE452409-513E-44F0-A86C-59CF7C35F589}" presName="Parent" presStyleLbl="revTx" presStyleIdx="0" presStyleCnt="4" custScaleX="98822" custScaleY="31402" custLinFactNeighborX="-1834" custLinFactNeighborY="16915">
        <dgm:presLayoutVars>
          <dgm:chMax/>
          <dgm:chPref val="4"/>
          <dgm:bulletEnabled val="1"/>
        </dgm:presLayoutVars>
      </dgm:prSet>
      <dgm:spPr/>
    </dgm:pt>
    <dgm:pt modelId="{09447C66-627A-4461-8A04-574652866265}" type="pres">
      <dgm:prSet presAssocID="{AE452409-513E-44F0-A86C-59CF7C35F589}" presName="childShape" presStyleCnt="0">
        <dgm:presLayoutVars>
          <dgm:chMax val="0"/>
          <dgm:chPref val="0"/>
        </dgm:presLayoutVars>
      </dgm:prSet>
      <dgm:spPr/>
    </dgm:pt>
    <dgm:pt modelId="{7186DB1B-1AE0-45E1-B9C9-6A873DA53B1B}" type="pres">
      <dgm:prSet presAssocID="{2778FDBA-86DD-4C4D-931B-1A1C19217CCD}" presName="childComposite" presStyleCnt="0">
        <dgm:presLayoutVars>
          <dgm:chMax val="0"/>
          <dgm:chPref val="0"/>
        </dgm:presLayoutVars>
      </dgm:prSet>
      <dgm:spPr/>
    </dgm:pt>
    <dgm:pt modelId="{2BCDD832-7830-452C-A57B-0759D1D33FAE}" type="pres">
      <dgm:prSet presAssocID="{2778FDBA-86DD-4C4D-931B-1A1C19217CCD}" presName="ChildAccent" presStyleLbl="solidFgAcc1" presStyleIdx="0" presStyleCnt="3" custScaleX="65814" custScaleY="65721" custLinFactY="-78407" custLinFactNeighborX="-5998" custLinFactNeighborY="-100000"/>
      <dgm:spPr/>
    </dgm:pt>
    <dgm:pt modelId="{5946878F-4209-413D-94E9-B468DE23C6D8}" type="pres">
      <dgm:prSet presAssocID="{2778FDBA-86DD-4C4D-931B-1A1C19217CCD}" presName="Child" presStyleLbl="revTx" presStyleIdx="1" presStyleCnt="4" custLinFactNeighborX="618" custLinFactNeighborY="-40277">
        <dgm:presLayoutVars>
          <dgm:chMax val="0"/>
          <dgm:chPref val="0"/>
          <dgm:bulletEnabled val="1"/>
        </dgm:presLayoutVars>
      </dgm:prSet>
      <dgm:spPr/>
    </dgm:pt>
    <dgm:pt modelId="{F29EBC61-12DA-4C13-B1F5-A253F164CA42}" type="pres">
      <dgm:prSet presAssocID="{B04B1C58-D538-404B-A2FC-6F7B7C52467F}" presName="childComposite" presStyleCnt="0">
        <dgm:presLayoutVars>
          <dgm:chMax val="0"/>
          <dgm:chPref val="0"/>
        </dgm:presLayoutVars>
      </dgm:prSet>
      <dgm:spPr/>
    </dgm:pt>
    <dgm:pt modelId="{90A30B8F-4CC5-4141-AFB0-EF32AA428C3B}" type="pres">
      <dgm:prSet presAssocID="{B04B1C58-D538-404B-A2FC-6F7B7C52467F}" presName="ChildAccent" presStyleLbl="solidFgAcc1" presStyleIdx="1" presStyleCnt="3" custScaleX="65720" custScaleY="65721" custLinFactY="-12601" custLinFactNeighborX="-76976" custLinFactNeighborY="-100000"/>
      <dgm:spPr/>
    </dgm:pt>
    <dgm:pt modelId="{2718FA22-9F5A-468D-8B30-0F6DAB6616CC}" type="pres">
      <dgm:prSet presAssocID="{B04B1C58-D538-404B-A2FC-6F7B7C52467F}" presName="Child" presStyleLbl="revTx" presStyleIdx="2" presStyleCnt="4" custScaleX="88706" custLinFactNeighborX="-10497" custLinFactNeighborY="-47956">
        <dgm:presLayoutVars>
          <dgm:chMax val="0"/>
          <dgm:chPref val="0"/>
          <dgm:bulletEnabled val="1"/>
        </dgm:presLayoutVars>
      </dgm:prSet>
      <dgm:spPr/>
    </dgm:pt>
    <dgm:pt modelId="{9581A689-97E9-4C18-B8ED-E9FEC892231F}" type="pres">
      <dgm:prSet presAssocID="{47790ABA-DF97-4DF3-BBC0-3DE650F1E93D}" presName="childComposite" presStyleCnt="0">
        <dgm:presLayoutVars>
          <dgm:chMax val="0"/>
          <dgm:chPref val="0"/>
        </dgm:presLayoutVars>
      </dgm:prSet>
      <dgm:spPr/>
    </dgm:pt>
    <dgm:pt modelId="{2D2A7C2D-6AEA-4890-858A-EFE599CF289C}" type="pres">
      <dgm:prSet presAssocID="{47790ABA-DF97-4DF3-BBC0-3DE650F1E93D}" presName="ChildAccent" presStyleLbl="solidFgAcc1" presStyleIdx="2" presStyleCnt="3" custScaleX="65720" custScaleY="65720" custLinFactY="-95298" custLinFactNeighborX="-5951" custLinFactNeighborY="-100000"/>
      <dgm:spPr/>
    </dgm:pt>
    <dgm:pt modelId="{53900B3B-C81B-4ECD-92DC-9DD68B9A4BA1}" type="pres">
      <dgm:prSet presAssocID="{47790ABA-DF97-4DF3-BBC0-3DE650F1E93D}" presName="Child" presStyleLbl="revTx" presStyleIdx="3" presStyleCnt="4" custLinFactNeighborX="4" custLinFactNeighborY="-82058">
        <dgm:presLayoutVars>
          <dgm:chMax val="0"/>
          <dgm:chPref val="0"/>
          <dgm:bulletEnabled val="1"/>
        </dgm:presLayoutVars>
      </dgm:prSet>
      <dgm:spPr/>
    </dgm:pt>
  </dgm:ptLst>
  <dgm:cxnLst>
    <dgm:cxn modelId="{EB8B1627-475D-4EEE-BC39-1DCA0C22C528}" type="presOf" srcId="{2778FDBA-86DD-4C4D-931B-1A1C19217CCD}" destId="{5946878F-4209-413D-94E9-B468DE23C6D8}" srcOrd="0" destOrd="0" presId="urn:microsoft.com/office/officeart/2008/layout/SquareAccentList"/>
    <dgm:cxn modelId="{92CCA92C-586D-4B5F-852A-70999092843D}" type="presOf" srcId="{B455C8F0-971F-4480-A8C7-A00362679E91}" destId="{5946878F-4209-413D-94E9-B468DE23C6D8}" srcOrd="0" destOrd="1" presId="urn:microsoft.com/office/officeart/2008/layout/SquareAccentList"/>
    <dgm:cxn modelId="{7A7F5540-F365-46FB-99DA-0E162E6393BA}" srcId="{AE452409-513E-44F0-A86C-59CF7C35F589}" destId="{47790ABA-DF97-4DF3-BBC0-3DE650F1E93D}" srcOrd="2" destOrd="0" parTransId="{4A75C91D-0E14-42E9-B3EF-5343EE387E9E}" sibTransId="{254AD238-C228-48F0-957E-EDACE31822DE}"/>
    <dgm:cxn modelId="{92C72C5E-F720-4F65-9BF0-F93BD769559D}" type="presOf" srcId="{AE452409-513E-44F0-A86C-59CF7C35F589}" destId="{7E526CBD-1118-4F1A-BFAB-C58A12557FCE}" srcOrd="0" destOrd="0" presId="urn:microsoft.com/office/officeart/2008/layout/SquareAccentList"/>
    <dgm:cxn modelId="{8C16C45E-30C8-4B63-9123-487EA6CC95CC}" type="presOf" srcId="{2C091A7B-59A9-4834-93D4-E23A9DACFA57}" destId="{5946878F-4209-413D-94E9-B468DE23C6D8}" srcOrd="0" destOrd="3" presId="urn:microsoft.com/office/officeart/2008/layout/SquareAccentList"/>
    <dgm:cxn modelId="{9FF96764-F44D-4BF0-9CD1-EE0122CA51DD}" srcId="{3501439B-A57A-43FC-99BD-66091F3D2DCC}" destId="{AE452409-513E-44F0-A86C-59CF7C35F589}" srcOrd="0" destOrd="0" parTransId="{EF92CCD2-2926-4D8D-9C9F-5BFF688A28DC}" sibTransId="{E820E0EA-AFDC-4573-AD3C-94BB4867B845}"/>
    <dgm:cxn modelId="{9562BC55-8B5B-41DC-8DBC-D12CEAE8358C}" type="presOf" srcId="{D78E79CB-0F8E-4CD5-A227-F6FDFCA8CD8F}" destId="{5946878F-4209-413D-94E9-B468DE23C6D8}" srcOrd="0" destOrd="2" presId="urn:microsoft.com/office/officeart/2008/layout/SquareAccentList"/>
    <dgm:cxn modelId="{FDDED155-6365-4786-A3FD-10E06C341C92}" srcId="{2778FDBA-86DD-4C4D-931B-1A1C19217CCD}" destId="{B455C8F0-971F-4480-A8C7-A00362679E91}" srcOrd="0" destOrd="0" parTransId="{E34CBA39-0A2C-42BD-8E3B-4536A91173D7}" sibTransId="{B2026640-255C-4624-B3A1-6C5CFEA4CB66}"/>
    <dgm:cxn modelId="{E04D3ABE-B7A1-47D3-B09F-16DBC30D0722}" type="presOf" srcId="{3501439B-A57A-43FC-99BD-66091F3D2DCC}" destId="{C3C0DE44-BDD5-4424-974A-E96AD8329DDE}" srcOrd="0" destOrd="0" presId="urn:microsoft.com/office/officeart/2008/layout/SquareAccentList"/>
    <dgm:cxn modelId="{2E7901D0-E1B7-4C90-A518-33A283A58C34}" type="presOf" srcId="{B04B1C58-D538-404B-A2FC-6F7B7C52467F}" destId="{2718FA22-9F5A-468D-8B30-0F6DAB6616CC}" srcOrd="0" destOrd="0" presId="urn:microsoft.com/office/officeart/2008/layout/SquareAccentList"/>
    <dgm:cxn modelId="{EDFA2DD0-7B0B-4481-9CDC-63775E04BBC8}" srcId="{AE452409-513E-44F0-A86C-59CF7C35F589}" destId="{2778FDBA-86DD-4C4D-931B-1A1C19217CCD}" srcOrd="0" destOrd="0" parTransId="{10F52FD7-A2A6-4E59-A8D5-2D5BEA1DAA97}" sibTransId="{B9FCD21B-B8E2-453B-9060-3C05E298E256}"/>
    <dgm:cxn modelId="{BBD0F8E1-D6B5-41EC-818C-943302DF3795}" type="presOf" srcId="{47790ABA-DF97-4DF3-BBC0-3DE650F1E93D}" destId="{53900B3B-C81B-4ECD-92DC-9DD68B9A4BA1}" srcOrd="0" destOrd="0" presId="urn:microsoft.com/office/officeart/2008/layout/SquareAccentList"/>
    <dgm:cxn modelId="{B68265F6-B330-43F5-A98B-94ECAB2C7E7A}" srcId="{2778FDBA-86DD-4C4D-931B-1A1C19217CCD}" destId="{2C091A7B-59A9-4834-93D4-E23A9DACFA57}" srcOrd="2" destOrd="0" parTransId="{9F455444-6425-41C9-A1DA-32A1C1CDE168}" sibTransId="{B3253642-5262-4078-8C6E-CDBF077E4263}"/>
    <dgm:cxn modelId="{A21A4CFA-E33A-463E-A873-BFF8E55059D0}" srcId="{AE452409-513E-44F0-A86C-59CF7C35F589}" destId="{B04B1C58-D538-404B-A2FC-6F7B7C52467F}" srcOrd="1" destOrd="0" parTransId="{5146171C-825D-4DBA-BD99-D971386C507E}" sibTransId="{1C3CD9E1-FAFA-4E8A-BC59-E29F8CA3ADCA}"/>
    <dgm:cxn modelId="{ED26C7FD-D293-4004-AB0A-7F8055F5264D}" srcId="{2778FDBA-86DD-4C4D-931B-1A1C19217CCD}" destId="{D78E79CB-0F8E-4CD5-A227-F6FDFCA8CD8F}" srcOrd="1" destOrd="0" parTransId="{AF3977E0-C2AF-4A46-8B4C-7DEF9E40410B}" sibTransId="{F7402914-2B97-4A61-8011-0F7B5140FBC9}"/>
    <dgm:cxn modelId="{A218B655-C497-40EA-B17A-232A377A4ACA}" type="presParOf" srcId="{C3C0DE44-BDD5-4424-974A-E96AD8329DDE}" destId="{D9E5DB84-5A95-419E-8ED9-AD01421378CC}" srcOrd="0" destOrd="0" presId="urn:microsoft.com/office/officeart/2008/layout/SquareAccentList"/>
    <dgm:cxn modelId="{DDDAC95C-9A72-4A0B-AB97-A14C27835C73}" type="presParOf" srcId="{D9E5DB84-5A95-419E-8ED9-AD01421378CC}" destId="{5498AFC2-94D3-4672-B4B8-FD8E26AB77A9}" srcOrd="0" destOrd="0" presId="urn:microsoft.com/office/officeart/2008/layout/SquareAccentList"/>
    <dgm:cxn modelId="{CC839FD8-03F4-4585-A3BC-E6F1E75E1039}" type="presParOf" srcId="{5498AFC2-94D3-4672-B4B8-FD8E26AB77A9}" destId="{A98E3086-2D80-4415-AE30-04C246DE1376}" srcOrd="0" destOrd="0" presId="urn:microsoft.com/office/officeart/2008/layout/SquareAccentList"/>
    <dgm:cxn modelId="{B8546012-E8DF-4F27-9617-4C6940B2274D}" type="presParOf" srcId="{5498AFC2-94D3-4672-B4B8-FD8E26AB77A9}" destId="{2EDDE3D7-76DD-4750-876A-6E6B61348F76}" srcOrd="1" destOrd="0" presId="urn:microsoft.com/office/officeart/2008/layout/SquareAccentList"/>
    <dgm:cxn modelId="{1465F568-78E6-42AB-89B6-9ACC2DE5FA65}" type="presParOf" srcId="{5498AFC2-94D3-4672-B4B8-FD8E26AB77A9}" destId="{7E526CBD-1118-4F1A-BFAB-C58A12557FCE}" srcOrd="2" destOrd="0" presId="urn:microsoft.com/office/officeart/2008/layout/SquareAccentList"/>
    <dgm:cxn modelId="{C8E3D8D6-D52C-4753-A557-B494D6C863FF}" type="presParOf" srcId="{D9E5DB84-5A95-419E-8ED9-AD01421378CC}" destId="{09447C66-627A-4461-8A04-574652866265}" srcOrd="1" destOrd="0" presId="urn:microsoft.com/office/officeart/2008/layout/SquareAccentList"/>
    <dgm:cxn modelId="{620ED953-8DEA-4645-83A6-F958A5B7D875}" type="presParOf" srcId="{09447C66-627A-4461-8A04-574652866265}" destId="{7186DB1B-1AE0-45E1-B9C9-6A873DA53B1B}" srcOrd="0" destOrd="0" presId="urn:microsoft.com/office/officeart/2008/layout/SquareAccentList"/>
    <dgm:cxn modelId="{6193FF5C-ED40-4D30-B83E-EF7CCCE94F35}" type="presParOf" srcId="{7186DB1B-1AE0-45E1-B9C9-6A873DA53B1B}" destId="{2BCDD832-7830-452C-A57B-0759D1D33FAE}" srcOrd="0" destOrd="0" presId="urn:microsoft.com/office/officeart/2008/layout/SquareAccentList"/>
    <dgm:cxn modelId="{FDA5A39D-B2D8-4152-B874-6A927D056743}" type="presParOf" srcId="{7186DB1B-1AE0-45E1-B9C9-6A873DA53B1B}" destId="{5946878F-4209-413D-94E9-B468DE23C6D8}" srcOrd="1" destOrd="0" presId="urn:microsoft.com/office/officeart/2008/layout/SquareAccentList"/>
    <dgm:cxn modelId="{C9DE291B-24B8-4F04-8456-F27AAFE036E8}" type="presParOf" srcId="{09447C66-627A-4461-8A04-574652866265}" destId="{F29EBC61-12DA-4C13-B1F5-A253F164CA42}" srcOrd="1" destOrd="0" presId="urn:microsoft.com/office/officeart/2008/layout/SquareAccentList"/>
    <dgm:cxn modelId="{FF1F3CDD-E4E4-4970-9E3F-DF23EA73BC9B}" type="presParOf" srcId="{F29EBC61-12DA-4C13-B1F5-A253F164CA42}" destId="{90A30B8F-4CC5-4141-AFB0-EF32AA428C3B}" srcOrd="0" destOrd="0" presId="urn:microsoft.com/office/officeart/2008/layout/SquareAccentList"/>
    <dgm:cxn modelId="{6D96EE86-DD46-411A-AF8C-C53DD13E0FBC}" type="presParOf" srcId="{F29EBC61-12DA-4C13-B1F5-A253F164CA42}" destId="{2718FA22-9F5A-468D-8B30-0F6DAB6616CC}" srcOrd="1" destOrd="0" presId="urn:microsoft.com/office/officeart/2008/layout/SquareAccentList"/>
    <dgm:cxn modelId="{C8ACD774-0A36-406E-A7AA-FE46BC4BC037}" type="presParOf" srcId="{09447C66-627A-4461-8A04-574652866265}" destId="{9581A689-97E9-4C18-B8ED-E9FEC892231F}" srcOrd="2" destOrd="0" presId="urn:microsoft.com/office/officeart/2008/layout/SquareAccentList"/>
    <dgm:cxn modelId="{8419E6FE-AC8D-41AE-A330-3EF46231E805}" type="presParOf" srcId="{9581A689-97E9-4C18-B8ED-E9FEC892231F}" destId="{2D2A7C2D-6AEA-4890-858A-EFE599CF289C}" srcOrd="0" destOrd="0" presId="urn:microsoft.com/office/officeart/2008/layout/SquareAccentList"/>
    <dgm:cxn modelId="{77A5CB99-E48D-435C-B410-DD2934889853}" type="presParOf" srcId="{9581A689-97E9-4C18-B8ED-E9FEC892231F}" destId="{53900B3B-C81B-4ECD-92DC-9DD68B9A4BA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01439B-A57A-43FC-99BD-66091F3D2DCC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452409-513E-44F0-A86C-59CF7C35F589}">
      <dgm:prSet phldrT="[Text]" custT="1"/>
      <dgm:spPr/>
      <dgm:t>
        <a:bodyPr anchor="b"/>
        <a:lstStyle/>
        <a:p>
          <a:pPr algn="l"/>
          <a:r>
            <a:rPr lang="en-US" sz="2800" b="1" dirty="0">
              <a:solidFill>
                <a:srgbClr val="0F2D53"/>
              </a:solidFill>
              <a:latin typeface="Raleway Light" panose="020B0403030101060003" pitchFamily="34" charset="0"/>
            </a:rPr>
            <a:t>Documentation Requirements</a:t>
          </a:r>
        </a:p>
      </dgm:t>
    </dgm:pt>
    <dgm:pt modelId="{EF92CCD2-2926-4D8D-9C9F-5BFF688A28DC}" type="parTrans" cxnId="{9FF96764-F44D-4BF0-9CD1-EE0122CA51DD}">
      <dgm:prSet/>
      <dgm:spPr/>
      <dgm:t>
        <a:bodyPr/>
        <a:lstStyle/>
        <a:p>
          <a:endParaRPr lang="en-US" sz="1600"/>
        </a:p>
      </dgm:t>
    </dgm:pt>
    <dgm:pt modelId="{E820E0EA-AFDC-4573-AD3C-94BB4867B845}" type="sibTrans" cxnId="{9FF96764-F44D-4BF0-9CD1-EE0122CA51DD}">
      <dgm:prSet/>
      <dgm:spPr/>
      <dgm:t>
        <a:bodyPr/>
        <a:lstStyle/>
        <a:p>
          <a:endParaRPr lang="en-US" sz="1600"/>
        </a:p>
      </dgm:t>
    </dgm:pt>
    <dgm:pt modelId="{2778FDBA-86DD-4C4D-931B-1A1C19217CCD}">
      <dgm:prSet phldrT="[Text]" custT="1"/>
      <dgm:spPr/>
      <dgm:t>
        <a:bodyPr/>
        <a:lstStyle/>
        <a:p>
          <a:r>
            <a:rPr lang="en-US" sz="2000" b="1" dirty="0">
              <a:solidFill>
                <a:srgbClr val="0F2D53"/>
              </a:solidFill>
              <a:latin typeface="Raleway Light" panose="020B0403030101060003" pitchFamily="34" charset="0"/>
            </a:rPr>
            <a:t>40 hours of continuing education to be earned in two years</a:t>
          </a:r>
        </a:p>
      </dgm:t>
    </dgm:pt>
    <dgm:pt modelId="{10F52FD7-A2A6-4E59-A8D5-2D5BEA1DAA97}" type="parTrans" cxnId="{EDFA2DD0-7B0B-4481-9CDC-63775E04BBC8}">
      <dgm:prSet/>
      <dgm:spPr/>
      <dgm:t>
        <a:bodyPr/>
        <a:lstStyle/>
        <a:p>
          <a:endParaRPr lang="en-US" sz="1600"/>
        </a:p>
      </dgm:t>
    </dgm:pt>
    <dgm:pt modelId="{B9FCD21B-B8E2-453B-9060-3C05E298E256}" type="sibTrans" cxnId="{EDFA2DD0-7B0B-4481-9CDC-63775E04BBC8}">
      <dgm:prSet/>
      <dgm:spPr/>
      <dgm:t>
        <a:bodyPr/>
        <a:lstStyle/>
        <a:p>
          <a:endParaRPr lang="en-US" sz="1600"/>
        </a:p>
      </dgm:t>
    </dgm:pt>
    <dgm:pt modelId="{B455C8F0-971F-4480-A8C7-A00362679E91}">
      <dgm:prSet phldrT="[Text]" custT="1"/>
      <dgm:spPr/>
      <dgm:t>
        <a:bodyPr/>
        <a:lstStyle/>
        <a:p>
          <a:r>
            <a:rPr lang="en-US" sz="1800" b="1" dirty="0">
              <a:solidFill>
                <a:srgbClr val="0F2D53"/>
              </a:solidFill>
              <a:latin typeface="Raleway Light" panose="020B0403030101060003" pitchFamily="34" charset="0"/>
            </a:rPr>
            <a:t>20 hours of general prevention education</a:t>
          </a:r>
        </a:p>
      </dgm:t>
    </dgm:pt>
    <dgm:pt modelId="{E34CBA39-0A2C-42BD-8E3B-4536A91173D7}" type="parTrans" cxnId="{FDDED155-6365-4786-A3FD-10E06C341C92}">
      <dgm:prSet/>
      <dgm:spPr/>
      <dgm:t>
        <a:bodyPr/>
        <a:lstStyle/>
        <a:p>
          <a:endParaRPr lang="en-US" sz="1600"/>
        </a:p>
      </dgm:t>
    </dgm:pt>
    <dgm:pt modelId="{B2026640-255C-4624-B3A1-6C5CFEA4CB66}" type="sibTrans" cxnId="{FDDED155-6365-4786-A3FD-10E06C341C92}">
      <dgm:prSet/>
      <dgm:spPr/>
      <dgm:t>
        <a:bodyPr/>
        <a:lstStyle/>
        <a:p>
          <a:endParaRPr lang="en-US" sz="1600"/>
        </a:p>
      </dgm:t>
    </dgm:pt>
    <dgm:pt modelId="{B04B1C58-D538-404B-A2FC-6F7B7C52467F}">
      <dgm:prSet phldrT="[Text]" custT="1"/>
      <dgm:spPr/>
      <dgm:t>
        <a:bodyPr/>
        <a:lstStyle/>
        <a:p>
          <a:r>
            <a:rPr lang="en-US" sz="2000" b="1" dirty="0">
              <a:solidFill>
                <a:srgbClr val="0F2D53"/>
              </a:solidFill>
              <a:latin typeface="Raleway Light" panose="020B0403030101060003" pitchFamily="34" charset="0"/>
            </a:rPr>
            <a:t>Submit a current criminal history background check</a:t>
          </a:r>
        </a:p>
      </dgm:t>
    </dgm:pt>
    <dgm:pt modelId="{5146171C-825D-4DBA-BD99-D971386C507E}" type="parTrans" cxnId="{A21A4CFA-E33A-463E-A873-BFF8E55059D0}">
      <dgm:prSet/>
      <dgm:spPr/>
      <dgm:t>
        <a:bodyPr/>
        <a:lstStyle/>
        <a:p>
          <a:endParaRPr lang="en-US" sz="1600"/>
        </a:p>
      </dgm:t>
    </dgm:pt>
    <dgm:pt modelId="{1C3CD9E1-FAFA-4E8A-BC59-E29F8CA3ADCA}" type="sibTrans" cxnId="{A21A4CFA-E33A-463E-A873-BFF8E55059D0}">
      <dgm:prSet/>
      <dgm:spPr/>
      <dgm:t>
        <a:bodyPr/>
        <a:lstStyle/>
        <a:p>
          <a:endParaRPr lang="en-US" sz="1600"/>
        </a:p>
      </dgm:t>
    </dgm:pt>
    <dgm:pt modelId="{D78E79CB-0F8E-4CD5-A227-F6FDFCA8CD8F}">
      <dgm:prSet phldrT="[Text]" custT="1"/>
      <dgm:spPr/>
      <dgm:t>
        <a:bodyPr/>
        <a:lstStyle/>
        <a:p>
          <a:r>
            <a:rPr lang="en-US" sz="1800" b="1" dirty="0">
              <a:solidFill>
                <a:srgbClr val="0F2D53"/>
              </a:solidFill>
              <a:latin typeface="Raleway Light" panose="020B0403030101060003" pitchFamily="34" charset="0"/>
            </a:rPr>
            <a:t>20 hours of ATOD prevention education</a:t>
          </a:r>
        </a:p>
      </dgm:t>
    </dgm:pt>
    <dgm:pt modelId="{AF3977E0-C2AF-4A46-8B4C-7DEF9E40410B}" type="parTrans" cxnId="{ED26C7FD-D293-4004-AB0A-7F8055F5264D}">
      <dgm:prSet/>
      <dgm:spPr/>
      <dgm:t>
        <a:bodyPr/>
        <a:lstStyle/>
        <a:p>
          <a:endParaRPr lang="en-US" sz="1600"/>
        </a:p>
      </dgm:t>
    </dgm:pt>
    <dgm:pt modelId="{F7402914-2B97-4A61-8011-0F7B5140FBC9}" type="sibTrans" cxnId="{ED26C7FD-D293-4004-AB0A-7F8055F5264D}">
      <dgm:prSet/>
      <dgm:spPr/>
      <dgm:t>
        <a:bodyPr/>
        <a:lstStyle/>
        <a:p>
          <a:endParaRPr lang="en-US" sz="1600"/>
        </a:p>
      </dgm:t>
    </dgm:pt>
    <dgm:pt modelId="{47790ABA-DF97-4DF3-BBC0-3DE650F1E93D}">
      <dgm:prSet phldrT="[Text]" custT="1"/>
      <dgm:spPr/>
      <dgm:t>
        <a:bodyPr/>
        <a:lstStyle/>
        <a:p>
          <a:r>
            <a:rPr lang="en-US" sz="2000" b="1" dirty="0">
              <a:solidFill>
                <a:srgbClr val="0F2D53"/>
              </a:solidFill>
              <a:latin typeface="Raleway Light" panose="020B0403030101060003" pitchFamily="34" charset="0"/>
            </a:rPr>
            <a:t>Current renewal fee</a:t>
          </a:r>
        </a:p>
      </dgm:t>
    </dgm:pt>
    <dgm:pt modelId="{4A75C91D-0E14-42E9-B3EF-5343EE387E9E}" type="parTrans" cxnId="{7A7F5540-F365-46FB-99DA-0E162E6393BA}">
      <dgm:prSet/>
      <dgm:spPr/>
      <dgm:t>
        <a:bodyPr/>
        <a:lstStyle/>
        <a:p>
          <a:endParaRPr lang="en-US" sz="1600"/>
        </a:p>
      </dgm:t>
    </dgm:pt>
    <dgm:pt modelId="{254AD238-C228-48F0-957E-EDACE31822DE}" type="sibTrans" cxnId="{7A7F5540-F365-46FB-99DA-0E162E6393BA}">
      <dgm:prSet/>
      <dgm:spPr/>
      <dgm:t>
        <a:bodyPr/>
        <a:lstStyle/>
        <a:p>
          <a:endParaRPr lang="en-US" sz="1600"/>
        </a:p>
      </dgm:t>
    </dgm:pt>
    <dgm:pt modelId="{2C091A7B-59A9-4834-93D4-E23A9DACFA57}">
      <dgm:prSet phldrT="[Text]" custT="1"/>
      <dgm:spPr/>
      <dgm:t>
        <a:bodyPr/>
        <a:lstStyle/>
        <a:p>
          <a:endParaRPr lang="en-US" sz="1400" b="1" dirty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B3253642-5262-4078-8C6E-CDBF077E4263}" type="sibTrans" cxnId="{B68265F6-B330-43F5-A98B-94ECAB2C7E7A}">
      <dgm:prSet/>
      <dgm:spPr/>
      <dgm:t>
        <a:bodyPr/>
        <a:lstStyle/>
        <a:p>
          <a:endParaRPr lang="en-US" sz="1600"/>
        </a:p>
      </dgm:t>
    </dgm:pt>
    <dgm:pt modelId="{9F455444-6425-41C9-A1DA-32A1C1CDE168}" type="parTrans" cxnId="{B68265F6-B330-43F5-A98B-94ECAB2C7E7A}">
      <dgm:prSet/>
      <dgm:spPr/>
      <dgm:t>
        <a:bodyPr/>
        <a:lstStyle/>
        <a:p>
          <a:endParaRPr lang="en-US" sz="1600"/>
        </a:p>
      </dgm:t>
    </dgm:pt>
    <dgm:pt modelId="{CD430E53-B626-4269-98AC-0F4F766750A0}">
      <dgm:prSet phldrT="[Text]" custT="1"/>
      <dgm:spPr/>
      <dgm:t>
        <a:bodyPr/>
        <a:lstStyle/>
        <a:p>
          <a:r>
            <a:rPr lang="en-US" sz="2000" b="1" dirty="0">
              <a:solidFill>
                <a:srgbClr val="0F2D53"/>
              </a:solidFill>
              <a:latin typeface="Raleway Light" panose="020B0403030101060003" pitchFamily="34" charset="0"/>
            </a:rPr>
            <a:t>Signed Code of Ethical Conduct</a:t>
          </a:r>
        </a:p>
      </dgm:t>
    </dgm:pt>
    <dgm:pt modelId="{121B75C9-D75C-4763-BF06-6A56B87CA91F}" type="parTrans" cxnId="{9493FF0D-DAFC-41F7-BCD7-410AE12B6FED}">
      <dgm:prSet/>
      <dgm:spPr/>
      <dgm:t>
        <a:bodyPr/>
        <a:lstStyle/>
        <a:p>
          <a:endParaRPr lang="en-US" sz="1600"/>
        </a:p>
      </dgm:t>
    </dgm:pt>
    <dgm:pt modelId="{1BCB7DFE-F88A-46C8-A160-D1B8E0620A31}" type="sibTrans" cxnId="{9493FF0D-DAFC-41F7-BCD7-410AE12B6FED}">
      <dgm:prSet/>
      <dgm:spPr/>
      <dgm:t>
        <a:bodyPr/>
        <a:lstStyle/>
        <a:p>
          <a:endParaRPr lang="en-US" sz="1600"/>
        </a:p>
      </dgm:t>
    </dgm:pt>
    <dgm:pt modelId="{C3C0DE44-BDD5-4424-974A-E96AD8329DDE}" type="pres">
      <dgm:prSet presAssocID="{3501439B-A57A-43FC-99BD-66091F3D2DCC}" presName="layout" presStyleCnt="0">
        <dgm:presLayoutVars>
          <dgm:chMax/>
          <dgm:chPref/>
          <dgm:dir/>
          <dgm:resizeHandles/>
        </dgm:presLayoutVars>
      </dgm:prSet>
      <dgm:spPr/>
    </dgm:pt>
    <dgm:pt modelId="{D9E5DB84-5A95-419E-8ED9-AD01421378CC}" type="pres">
      <dgm:prSet presAssocID="{AE452409-513E-44F0-A86C-59CF7C35F589}" presName="root" presStyleCnt="0">
        <dgm:presLayoutVars>
          <dgm:chMax/>
          <dgm:chPref/>
        </dgm:presLayoutVars>
      </dgm:prSet>
      <dgm:spPr/>
    </dgm:pt>
    <dgm:pt modelId="{5498AFC2-94D3-4672-B4B8-FD8E26AB77A9}" type="pres">
      <dgm:prSet presAssocID="{AE452409-513E-44F0-A86C-59CF7C35F589}" presName="rootComposite" presStyleCnt="0">
        <dgm:presLayoutVars/>
      </dgm:prSet>
      <dgm:spPr/>
    </dgm:pt>
    <dgm:pt modelId="{A98E3086-2D80-4415-AE30-04C246DE1376}" type="pres">
      <dgm:prSet presAssocID="{AE452409-513E-44F0-A86C-59CF7C35F589}" presName="ParentAccent" presStyleLbl="alignNode1" presStyleIdx="0" presStyleCnt="1" custFlipVert="0" custScaleY="33552" custLinFactNeighborX="-61" custLinFactNeighborY="-61885"/>
      <dgm:spPr>
        <a:solidFill>
          <a:srgbClr val="66FF33"/>
        </a:solidFill>
        <a:ln>
          <a:solidFill>
            <a:srgbClr val="66FF3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EDDE3D7-76DD-4750-876A-6E6B61348F76}" type="pres">
      <dgm:prSet presAssocID="{AE452409-513E-44F0-A86C-59CF7C35F589}" presName="ParentSmallAccent" presStyleLbl="fgAcc1" presStyleIdx="0" presStyleCnt="1" custFlipVert="1" custScaleX="63342" custScaleY="30558" custLinFactY="-25088" custLinFactNeighborX="7445" custLinFactNeighborY="-100000"/>
      <dgm:spPr>
        <a:solidFill>
          <a:srgbClr val="66FF33"/>
        </a:solidFill>
        <a:ln>
          <a:solidFill>
            <a:srgbClr val="66FF33"/>
          </a:solidFill>
        </a:ln>
      </dgm:spPr>
    </dgm:pt>
    <dgm:pt modelId="{7E526CBD-1118-4F1A-BFAB-C58A12557FCE}" type="pres">
      <dgm:prSet presAssocID="{AE452409-513E-44F0-A86C-59CF7C35F589}" presName="Parent" presStyleLbl="revTx" presStyleIdx="0" presStyleCnt="5" custScaleX="98822" custScaleY="31402" custLinFactNeighborX="-1834" custLinFactNeighborY="16915">
        <dgm:presLayoutVars>
          <dgm:chMax/>
          <dgm:chPref val="4"/>
          <dgm:bulletEnabled val="1"/>
        </dgm:presLayoutVars>
      </dgm:prSet>
      <dgm:spPr/>
    </dgm:pt>
    <dgm:pt modelId="{09447C66-627A-4461-8A04-574652866265}" type="pres">
      <dgm:prSet presAssocID="{AE452409-513E-44F0-A86C-59CF7C35F589}" presName="childShape" presStyleCnt="0">
        <dgm:presLayoutVars>
          <dgm:chMax val="0"/>
          <dgm:chPref val="0"/>
        </dgm:presLayoutVars>
      </dgm:prSet>
      <dgm:spPr/>
    </dgm:pt>
    <dgm:pt modelId="{7186DB1B-1AE0-45E1-B9C9-6A873DA53B1B}" type="pres">
      <dgm:prSet presAssocID="{2778FDBA-86DD-4C4D-931B-1A1C19217CCD}" presName="childComposite" presStyleCnt="0">
        <dgm:presLayoutVars>
          <dgm:chMax val="0"/>
          <dgm:chPref val="0"/>
        </dgm:presLayoutVars>
      </dgm:prSet>
      <dgm:spPr/>
    </dgm:pt>
    <dgm:pt modelId="{2BCDD832-7830-452C-A57B-0759D1D33FAE}" type="pres">
      <dgm:prSet presAssocID="{2778FDBA-86DD-4C4D-931B-1A1C19217CCD}" presName="ChildAccent" presStyleLbl="solidFgAcc1" presStyleIdx="0" presStyleCnt="4" custScaleX="65965" custScaleY="65965" custLinFactY="-80838" custLinFactNeighborX="-51" custLinFactNeighborY="-100000"/>
      <dgm:spPr/>
    </dgm:pt>
    <dgm:pt modelId="{5946878F-4209-413D-94E9-B468DE23C6D8}" type="pres">
      <dgm:prSet presAssocID="{2778FDBA-86DD-4C4D-931B-1A1C19217CCD}" presName="Child" presStyleLbl="revTx" presStyleIdx="1" presStyleCnt="5" custLinFactNeighborX="4" custLinFactNeighborY="-35208">
        <dgm:presLayoutVars>
          <dgm:chMax val="0"/>
          <dgm:chPref val="0"/>
          <dgm:bulletEnabled val="1"/>
        </dgm:presLayoutVars>
      </dgm:prSet>
      <dgm:spPr/>
    </dgm:pt>
    <dgm:pt modelId="{F29EBC61-12DA-4C13-B1F5-A253F164CA42}" type="pres">
      <dgm:prSet presAssocID="{B04B1C58-D538-404B-A2FC-6F7B7C52467F}" presName="childComposite" presStyleCnt="0">
        <dgm:presLayoutVars>
          <dgm:chMax val="0"/>
          <dgm:chPref val="0"/>
        </dgm:presLayoutVars>
      </dgm:prSet>
      <dgm:spPr/>
    </dgm:pt>
    <dgm:pt modelId="{90A30B8F-4CC5-4141-AFB0-EF32AA428C3B}" type="pres">
      <dgm:prSet presAssocID="{B04B1C58-D538-404B-A2FC-6F7B7C52467F}" presName="ChildAccent" presStyleLbl="solidFgAcc1" presStyleIdx="1" presStyleCnt="4" custScaleX="65965" custScaleY="65965" custLinFactNeighborX="-66855" custLinFactNeighborY="-72053"/>
      <dgm:spPr/>
    </dgm:pt>
    <dgm:pt modelId="{2718FA22-9F5A-468D-8B30-0F6DAB6616CC}" type="pres">
      <dgm:prSet presAssocID="{B04B1C58-D538-404B-A2FC-6F7B7C52467F}" presName="Child" presStyleLbl="revTx" presStyleIdx="2" presStyleCnt="5" custScaleX="89817" custLinFactNeighborX="-10952" custLinFactNeighborY="-28725">
        <dgm:presLayoutVars>
          <dgm:chMax val="0"/>
          <dgm:chPref val="0"/>
          <dgm:bulletEnabled val="1"/>
        </dgm:presLayoutVars>
      </dgm:prSet>
      <dgm:spPr/>
    </dgm:pt>
    <dgm:pt modelId="{9581A689-97E9-4C18-B8ED-E9FEC892231F}" type="pres">
      <dgm:prSet presAssocID="{47790ABA-DF97-4DF3-BBC0-3DE650F1E93D}" presName="childComposite" presStyleCnt="0">
        <dgm:presLayoutVars>
          <dgm:chMax val="0"/>
          <dgm:chPref val="0"/>
        </dgm:presLayoutVars>
      </dgm:prSet>
      <dgm:spPr/>
    </dgm:pt>
    <dgm:pt modelId="{2D2A7C2D-6AEA-4890-858A-EFE599CF289C}" type="pres">
      <dgm:prSet presAssocID="{47790ABA-DF97-4DF3-BBC0-3DE650F1E93D}" presName="ChildAccent" presStyleLbl="solidFgAcc1" presStyleIdx="2" presStyleCnt="4" custScaleX="65965" custScaleY="65965" custLinFactY="-32793" custLinFactNeighborX="-2399" custLinFactNeighborY="-100000"/>
      <dgm:spPr/>
    </dgm:pt>
    <dgm:pt modelId="{53900B3B-C81B-4ECD-92DC-9DD68B9A4BA1}" type="pres">
      <dgm:prSet presAssocID="{47790ABA-DF97-4DF3-BBC0-3DE650F1E93D}" presName="Child" presStyleLbl="revTx" presStyleIdx="3" presStyleCnt="5" custLinFactNeighborX="-769" custLinFactNeighborY="-60259">
        <dgm:presLayoutVars>
          <dgm:chMax val="0"/>
          <dgm:chPref val="0"/>
          <dgm:bulletEnabled val="1"/>
        </dgm:presLayoutVars>
      </dgm:prSet>
      <dgm:spPr/>
    </dgm:pt>
    <dgm:pt modelId="{6B80C96A-1FB3-41B1-B38E-122BD397A92C}" type="pres">
      <dgm:prSet presAssocID="{CD430E53-B626-4269-98AC-0F4F766750A0}" presName="childComposite" presStyleCnt="0">
        <dgm:presLayoutVars>
          <dgm:chMax val="0"/>
          <dgm:chPref val="0"/>
        </dgm:presLayoutVars>
      </dgm:prSet>
      <dgm:spPr/>
    </dgm:pt>
    <dgm:pt modelId="{3BED3D8C-9795-49E5-B22E-65DB5F7BD3A2}" type="pres">
      <dgm:prSet presAssocID="{CD430E53-B626-4269-98AC-0F4F766750A0}" presName="ChildAccent" presStyleLbl="solidFgAcc1" presStyleIdx="3" presStyleCnt="4" custAng="0" custScaleX="65965" custScaleY="65965" custLinFactY="-100000" custLinFactNeighborX="-2399" custLinFactNeighborY="-140129"/>
      <dgm:spPr/>
    </dgm:pt>
    <dgm:pt modelId="{BB1BC6EA-F37C-4C0B-9A4B-713243D2783D}" type="pres">
      <dgm:prSet presAssocID="{CD430E53-B626-4269-98AC-0F4F766750A0}" presName="Child" presStyleLbl="revTx" presStyleIdx="4" presStyleCnt="5" custLinFactY="-5903" custLinFactNeighborX="-769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9493FF0D-DAFC-41F7-BCD7-410AE12B6FED}" srcId="{AE452409-513E-44F0-A86C-59CF7C35F589}" destId="{CD430E53-B626-4269-98AC-0F4F766750A0}" srcOrd="3" destOrd="0" parTransId="{121B75C9-D75C-4763-BF06-6A56B87CA91F}" sibTransId="{1BCB7DFE-F88A-46C8-A160-D1B8E0620A31}"/>
    <dgm:cxn modelId="{EB8B1627-475D-4EEE-BC39-1DCA0C22C528}" type="presOf" srcId="{2778FDBA-86DD-4C4D-931B-1A1C19217CCD}" destId="{5946878F-4209-413D-94E9-B468DE23C6D8}" srcOrd="0" destOrd="0" presId="urn:microsoft.com/office/officeart/2008/layout/SquareAccentList"/>
    <dgm:cxn modelId="{92CCA92C-586D-4B5F-852A-70999092843D}" type="presOf" srcId="{B455C8F0-971F-4480-A8C7-A00362679E91}" destId="{5946878F-4209-413D-94E9-B468DE23C6D8}" srcOrd="0" destOrd="1" presId="urn:microsoft.com/office/officeart/2008/layout/SquareAccentList"/>
    <dgm:cxn modelId="{7A7F5540-F365-46FB-99DA-0E162E6393BA}" srcId="{AE452409-513E-44F0-A86C-59CF7C35F589}" destId="{47790ABA-DF97-4DF3-BBC0-3DE650F1E93D}" srcOrd="2" destOrd="0" parTransId="{4A75C91D-0E14-42E9-B3EF-5343EE387E9E}" sibTransId="{254AD238-C228-48F0-957E-EDACE31822DE}"/>
    <dgm:cxn modelId="{92C72C5E-F720-4F65-9BF0-F93BD769559D}" type="presOf" srcId="{AE452409-513E-44F0-A86C-59CF7C35F589}" destId="{7E526CBD-1118-4F1A-BFAB-C58A12557FCE}" srcOrd="0" destOrd="0" presId="urn:microsoft.com/office/officeart/2008/layout/SquareAccentList"/>
    <dgm:cxn modelId="{8C16C45E-30C8-4B63-9123-487EA6CC95CC}" type="presOf" srcId="{2C091A7B-59A9-4834-93D4-E23A9DACFA57}" destId="{5946878F-4209-413D-94E9-B468DE23C6D8}" srcOrd="0" destOrd="3" presId="urn:microsoft.com/office/officeart/2008/layout/SquareAccentList"/>
    <dgm:cxn modelId="{9FF96764-F44D-4BF0-9CD1-EE0122CA51DD}" srcId="{3501439B-A57A-43FC-99BD-66091F3D2DCC}" destId="{AE452409-513E-44F0-A86C-59CF7C35F589}" srcOrd="0" destOrd="0" parTransId="{EF92CCD2-2926-4D8D-9C9F-5BFF688A28DC}" sibTransId="{E820E0EA-AFDC-4573-AD3C-94BB4867B845}"/>
    <dgm:cxn modelId="{9562BC55-8B5B-41DC-8DBC-D12CEAE8358C}" type="presOf" srcId="{D78E79CB-0F8E-4CD5-A227-F6FDFCA8CD8F}" destId="{5946878F-4209-413D-94E9-B468DE23C6D8}" srcOrd="0" destOrd="2" presId="urn:microsoft.com/office/officeart/2008/layout/SquareAccentList"/>
    <dgm:cxn modelId="{FDDED155-6365-4786-A3FD-10E06C341C92}" srcId="{2778FDBA-86DD-4C4D-931B-1A1C19217CCD}" destId="{B455C8F0-971F-4480-A8C7-A00362679E91}" srcOrd="0" destOrd="0" parTransId="{E34CBA39-0A2C-42BD-8E3B-4536A91173D7}" sibTransId="{B2026640-255C-4624-B3A1-6C5CFEA4CB66}"/>
    <dgm:cxn modelId="{E04D3ABE-B7A1-47D3-B09F-16DBC30D0722}" type="presOf" srcId="{3501439B-A57A-43FC-99BD-66091F3D2DCC}" destId="{C3C0DE44-BDD5-4424-974A-E96AD8329DDE}" srcOrd="0" destOrd="0" presId="urn:microsoft.com/office/officeart/2008/layout/SquareAccentList"/>
    <dgm:cxn modelId="{2E7901D0-E1B7-4C90-A518-33A283A58C34}" type="presOf" srcId="{B04B1C58-D538-404B-A2FC-6F7B7C52467F}" destId="{2718FA22-9F5A-468D-8B30-0F6DAB6616CC}" srcOrd="0" destOrd="0" presId="urn:microsoft.com/office/officeart/2008/layout/SquareAccentList"/>
    <dgm:cxn modelId="{EDFA2DD0-7B0B-4481-9CDC-63775E04BBC8}" srcId="{AE452409-513E-44F0-A86C-59CF7C35F589}" destId="{2778FDBA-86DD-4C4D-931B-1A1C19217CCD}" srcOrd="0" destOrd="0" parTransId="{10F52FD7-A2A6-4E59-A8D5-2D5BEA1DAA97}" sibTransId="{B9FCD21B-B8E2-453B-9060-3C05E298E256}"/>
    <dgm:cxn modelId="{876C4ADF-A992-4828-9A36-B2E160196C0A}" type="presOf" srcId="{CD430E53-B626-4269-98AC-0F4F766750A0}" destId="{BB1BC6EA-F37C-4C0B-9A4B-713243D2783D}" srcOrd="0" destOrd="0" presId="urn:microsoft.com/office/officeart/2008/layout/SquareAccentList"/>
    <dgm:cxn modelId="{BBD0F8E1-D6B5-41EC-818C-943302DF3795}" type="presOf" srcId="{47790ABA-DF97-4DF3-BBC0-3DE650F1E93D}" destId="{53900B3B-C81B-4ECD-92DC-9DD68B9A4BA1}" srcOrd="0" destOrd="0" presId="urn:microsoft.com/office/officeart/2008/layout/SquareAccentList"/>
    <dgm:cxn modelId="{B68265F6-B330-43F5-A98B-94ECAB2C7E7A}" srcId="{2778FDBA-86DD-4C4D-931B-1A1C19217CCD}" destId="{2C091A7B-59A9-4834-93D4-E23A9DACFA57}" srcOrd="2" destOrd="0" parTransId="{9F455444-6425-41C9-A1DA-32A1C1CDE168}" sibTransId="{B3253642-5262-4078-8C6E-CDBF077E4263}"/>
    <dgm:cxn modelId="{A21A4CFA-E33A-463E-A873-BFF8E55059D0}" srcId="{AE452409-513E-44F0-A86C-59CF7C35F589}" destId="{B04B1C58-D538-404B-A2FC-6F7B7C52467F}" srcOrd="1" destOrd="0" parTransId="{5146171C-825D-4DBA-BD99-D971386C507E}" sibTransId="{1C3CD9E1-FAFA-4E8A-BC59-E29F8CA3ADCA}"/>
    <dgm:cxn modelId="{ED26C7FD-D293-4004-AB0A-7F8055F5264D}" srcId="{2778FDBA-86DD-4C4D-931B-1A1C19217CCD}" destId="{D78E79CB-0F8E-4CD5-A227-F6FDFCA8CD8F}" srcOrd="1" destOrd="0" parTransId="{AF3977E0-C2AF-4A46-8B4C-7DEF9E40410B}" sibTransId="{F7402914-2B97-4A61-8011-0F7B5140FBC9}"/>
    <dgm:cxn modelId="{A218B655-C497-40EA-B17A-232A377A4ACA}" type="presParOf" srcId="{C3C0DE44-BDD5-4424-974A-E96AD8329DDE}" destId="{D9E5DB84-5A95-419E-8ED9-AD01421378CC}" srcOrd="0" destOrd="0" presId="urn:microsoft.com/office/officeart/2008/layout/SquareAccentList"/>
    <dgm:cxn modelId="{DDDAC95C-9A72-4A0B-AB97-A14C27835C73}" type="presParOf" srcId="{D9E5DB84-5A95-419E-8ED9-AD01421378CC}" destId="{5498AFC2-94D3-4672-B4B8-FD8E26AB77A9}" srcOrd="0" destOrd="0" presId="urn:microsoft.com/office/officeart/2008/layout/SquareAccentList"/>
    <dgm:cxn modelId="{CC839FD8-03F4-4585-A3BC-E6F1E75E1039}" type="presParOf" srcId="{5498AFC2-94D3-4672-B4B8-FD8E26AB77A9}" destId="{A98E3086-2D80-4415-AE30-04C246DE1376}" srcOrd="0" destOrd="0" presId="urn:microsoft.com/office/officeart/2008/layout/SquareAccentList"/>
    <dgm:cxn modelId="{B8546012-E8DF-4F27-9617-4C6940B2274D}" type="presParOf" srcId="{5498AFC2-94D3-4672-B4B8-FD8E26AB77A9}" destId="{2EDDE3D7-76DD-4750-876A-6E6B61348F76}" srcOrd="1" destOrd="0" presId="urn:microsoft.com/office/officeart/2008/layout/SquareAccentList"/>
    <dgm:cxn modelId="{1465F568-78E6-42AB-89B6-9ACC2DE5FA65}" type="presParOf" srcId="{5498AFC2-94D3-4672-B4B8-FD8E26AB77A9}" destId="{7E526CBD-1118-4F1A-BFAB-C58A12557FCE}" srcOrd="2" destOrd="0" presId="urn:microsoft.com/office/officeart/2008/layout/SquareAccentList"/>
    <dgm:cxn modelId="{C8E3D8D6-D52C-4753-A557-B494D6C863FF}" type="presParOf" srcId="{D9E5DB84-5A95-419E-8ED9-AD01421378CC}" destId="{09447C66-627A-4461-8A04-574652866265}" srcOrd="1" destOrd="0" presId="urn:microsoft.com/office/officeart/2008/layout/SquareAccentList"/>
    <dgm:cxn modelId="{620ED953-8DEA-4645-83A6-F958A5B7D875}" type="presParOf" srcId="{09447C66-627A-4461-8A04-574652866265}" destId="{7186DB1B-1AE0-45E1-B9C9-6A873DA53B1B}" srcOrd="0" destOrd="0" presId="urn:microsoft.com/office/officeart/2008/layout/SquareAccentList"/>
    <dgm:cxn modelId="{6193FF5C-ED40-4D30-B83E-EF7CCCE94F35}" type="presParOf" srcId="{7186DB1B-1AE0-45E1-B9C9-6A873DA53B1B}" destId="{2BCDD832-7830-452C-A57B-0759D1D33FAE}" srcOrd="0" destOrd="0" presId="urn:microsoft.com/office/officeart/2008/layout/SquareAccentList"/>
    <dgm:cxn modelId="{FDA5A39D-B2D8-4152-B874-6A927D056743}" type="presParOf" srcId="{7186DB1B-1AE0-45E1-B9C9-6A873DA53B1B}" destId="{5946878F-4209-413D-94E9-B468DE23C6D8}" srcOrd="1" destOrd="0" presId="urn:microsoft.com/office/officeart/2008/layout/SquareAccentList"/>
    <dgm:cxn modelId="{C9DE291B-24B8-4F04-8456-F27AAFE036E8}" type="presParOf" srcId="{09447C66-627A-4461-8A04-574652866265}" destId="{F29EBC61-12DA-4C13-B1F5-A253F164CA42}" srcOrd="1" destOrd="0" presId="urn:microsoft.com/office/officeart/2008/layout/SquareAccentList"/>
    <dgm:cxn modelId="{FF1F3CDD-E4E4-4970-9E3F-DF23EA73BC9B}" type="presParOf" srcId="{F29EBC61-12DA-4C13-B1F5-A253F164CA42}" destId="{90A30B8F-4CC5-4141-AFB0-EF32AA428C3B}" srcOrd="0" destOrd="0" presId="urn:microsoft.com/office/officeart/2008/layout/SquareAccentList"/>
    <dgm:cxn modelId="{6D96EE86-DD46-411A-AF8C-C53DD13E0FBC}" type="presParOf" srcId="{F29EBC61-12DA-4C13-B1F5-A253F164CA42}" destId="{2718FA22-9F5A-468D-8B30-0F6DAB6616CC}" srcOrd="1" destOrd="0" presId="urn:microsoft.com/office/officeart/2008/layout/SquareAccentList"/>
    <dgm:cxn modelId="{C8ACD774-0A36-406E-A7AA-FE46BC4BC037}" type="presParOf" srcId="{09447C66-627A-4461-8A04-574652866265}" destId="{9581A689-97E9-4C18-B8ED-E9FEC892231F}" srcOrd="2" destOrd="0" presId="urn:microsoft.com/office/officeart/2008/layout/SquareAccentList"/>
    <dgm:cxn modelId="{8419E6FE-AC8D-41AE-A330-3EF46231E805}" type="presParOf" srcId="{9581A689-97E9-4C18-B8ED-E9FEC892231F}" destId="{2D2A7C2D-6AEA-4890-858A-EFE599CF289C}" srcOrd="0" destOrd="0" presId="urn:microsoft.com/office/officeart/2008/layout/SquareAccentList"/>
    <dgm:cxn modelId="{77A5CB99-E48D-435C-B410-DD2934889853}" type="presParOf" srcId="{9581A689-97E9-4C18-B8ED-E9FEC892231F}" destId="{53900B3B-C81B-4ECD-92DC-9DD68B9A4BA1}" srcOrd="1" destOrd="0" presId="urn:microsoft.com/office/officeart/2008/layout/SquareAccentList"/>
    <dgm:cxn modelId="{EBBDBEF6-2263-4027-B19D-D8BB2A57DE16}" type="presParOf" srcId="{09447C66-627A-4461-8A04-574652866265}" destId="{6B80C96A-1FB3-41B1-B38E-122BD397A92C}" srcOrd="3" destOrd="0" presId="urn:microsoft.com/office/officeart/2008/layout/SquareAccentList"/>
    <dgm:cxn modelId="{06D0FB7F-A211-417D-8C36-AD1C8D05202E}" type="presParOf" srcId="{6B80C96A-1FB3-41B1-B38E-122BD397A92C}" destId="{3BED3D8C-9795-49E5-B22E-65DB5F7BD3A2}" srcOrd="0" destOrd="0" presId="urn:microsoft.com/office/officeart/2008/layout/SquareAccentList"/>
    <dgm:cxn modelId="{9996AE03-BE76-46D7-96DB-F8A97CB66D74}" type="presParOf" srcId="{6B80C96A-1FB3-41B1-B38E-122BD397A92C}" destId="{BB1BC6EA-F37C-4C0B-9A4B-713243D2783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1E14E-FCBC-486B-BBFE-903783CF0C1B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39583F0-BEAE-4F24-BD25-256C6D2550E8}">
      <dgm:prSet custT="1"/>
      <dgm:spPr/>
      <dgm:t>
        <a:bodyPr/>
        <a:lstStyle/>
        <a:p>
          <a:pPr algn="ctr"/>
          <a:r>
            <a:rPr lang="en-US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Light" panose="020B0403030101060003" pitchFamily="34" charset="0"/>
            </a:rPr>
            <a:t> Demonstrates mastery of the fundamental skills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 Light" panose="020B0403030101060003" pitchFamily="34" charset="0"/>
          </a:endParaRPr>
        </a:p>
      </dgm:t>
    </dgm:pt>
    <dgm:pt modelId="{C2D3B82B-FC7A-4F07-AB30-29353AB79162}" type="parTrans" cxnId="{3E56B638-B0AD-4FBC-84B1-C06E094C4323}">
      <dgm:prSet/>
      <dgm:spPr/>
      <dgm:t>
        <a:bodyPr/>
        <a:lstStyle/>
        <a:p>
          <a:endParaRPr lang="en-US"/>
        </a:p>
      </dgm:t>
    </dgm:pt>
    <dgm:pt modelId="{EF5D4DAA-F2AC-4608-B60F-A062DA42ECD2}" type="sibTrans" cxnId="{3E56B638-B0AD-4FBC-84B1-C06E094C4323}">
      <dgm:prSet/>
      <dgm:spPr/>
      <dgm:t>
        <a:bodyPr/>
        <a:lstStyle/>
        <a:p>
          <a:endParaRPr lang="en-US"/>
        </a:p>
      </dgm:t>
    </dgm:pt>
    <dgm:pt modelId="{6B695BF8-26BF-4688-B34E-A4157D9A77F0}">
      <dgm:prSet custT="1"/>
      <dgm:spPr/>
      <dgm:t>
        <a:bodyPr/>
        <a:lstStyle/>
        <a:p>
          <a:pPr algn="ctr"/>
          <a:r>
            <a:rPr lang="en-US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Light" panose="020B0403030101060003" pitchFamily="34" charset="0"/>
            </a:rPr>
            <a:t>Applicable across all practice settings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 Light" panose="020B0403030101060003" pitchFamily="34" charset="0"/>
          </a:endParaRPr>
        </a:p>
      </dgm:t>
    </dgm:pt>
    <dgm:pt modelId="{B6957DAB-B5C8-4493-8F6F-3FDBB41EBFD8}" type="parTrans" cxnId="{4430F0CB-7502-4E28-A034-AAB63469045C}">
      <dgm:prSet/>
      <dgm:spPr/>
      <dgm:t>
        <a:bodyPr/>
        <a:lstStyle/>
        <a:p>
          <a:endParaRPr lang="en-US"/>
        </a:p>
      </dgm:t>
    </dgm:pt>
    <dgm:pt modelId="{5DC892FA-8732-487C-9F06-31251A5DB679}" type="sibTrans" cxnId="{4430F0CB-7502-4E28-A034-AAB63469045C}">
      <dgm:prSet/>
      <dgm:spPr/>
      <dgm:t>
        <a:bodyPr/>
        <a:lstStyle/>
        <a:p>
          <a:endParaRPr lang="en-US"/>
        </a:p>
      </dgm:t>
    </dgm:pt>
    <dgm:pt modelId="{E9374D76-A1EB-4606-9E11-645686DECA7C}">
      <dgm:prSet custT="1"/>
      <dgm:spPr/>
      <dgm:t>
        <a:bodyPr/>
        <a:lstStyle/>
        <a:p>
          <a:pPr algn="ctr"/>
          <a:r>
            <a:rPr lang="en-US" sz="1800" b="1" i="0" dirty="0">
              <a:solidFill>
                <a:schemeClr val="bg1">
                  <a:lumMod val="75000"/>
                </a:schemeClr>
              </a:solidFill>
              <a:latin typeface="Raleway Light" panose="020B0403030101060003" pitchFamily="34" charset="0"/>
            </a:rPr>
            <a:t>In general, it’s voluntary credentialing in Washington State</a:t>
          </a:r>
          <a:endParaRPr lang="en-US" sz="2400" b="1" dirty="0">
            <a:solidFill>
              <a:schemeClr val="bg1">
                <a:lumMod val="75000"/>
              </a:schemeClr>
            </a:solidFill>
            <a:latin typeface="Raleway Light" panose="020B0403030101060003" pitchFamily="34" charset="0"/>
          </a:endParaRPr>
        </a:p>
      </dgm:t>
    </dgm:pt>
    <dgm:pt modelId="{73C02FF2-4BFC-47DB-A02F-C9E3753BD9C5}" type="parTrans" cxnId="{0721F910-1840-4600-AC5D-45242961CF5E}">
      <dgm:prSet/>
      <dgm:spPr/>
      <dgm:t>
        <a:bodyPr/>
        <a:lstStyle/>
        <a:p>
          <a:endParaRPr lang="en-US"/>
        </a:p>
      </dgm:t>
    </dgm:pt>
    <dgm:pt modelId="{FEC170F7-DAF8-4178-8322-2DB5FEC512BD}" type="sibTrans" cxnId="{0721F910-1840-4600-AC5D-45242961CF5E}">
      <dgm:prSet/>
      <dgm:spPr/>
      <dgm:t>
        <a:bodyPr/>
        <a:lstStyle/>
        <a:p>
          <a:endParaRPr lang="en-US"/>
        </a:p>
      </dgm:t>
    </dgm:pt>
    <dgm:pt modelId="{9D116A5E-CE77-4C39-8A24-0E8A9A4C5209}">
      <dgm:prSet custT="1"/>
      <dgm:spPr/>
      <dgm:t>
        <a:bodyPr/>
        <a:lstStyle/>
        <a:p>
          <a:pPr algn="ctr"/>
          <a:r>
            <a:rPr lang="en-US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Light" panose="020B0403030101060003" pitchFamily="34" charset="0"/>
            </a:rPr>
            <a:t>However, some employers require a CPP, such as the State of Washington’s Health Care Authority, Division of Behavioral Health and Recovery Services.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 Light" panose="020B0403030101060003" pitchFamily="34" charset="0"/>
          </a:endParaRPr>
        </a:p>
      </dgm:t>
    </dgm:pt>
    <dgm:pt modelId="{91E6731D-A0CE-487F-9979-E903D64C70A8}" type="parTrans" cxnId="{3A8B5873-91C9-46E1-9FA8-632922024323}">
      <dgm:prSet/>
      <dgm:spPr/>
      <dgm:t>
        <a:bodyPr/>
        <a:lstStyle/>
        <a:p>
          <a:endParaRPr lang="en-US"/>
        </a:p>
      </dgm:t>
    </dgm:pt>
    <dgm:pt modelId="{00EF7E14-F35B-4AB5-B661-DB441DC7E0E1}" type="sibTrans" cxnId="{3A8B5873-91C9-46E1-9FA8-632922024323}">
      <dgm:prSet/>
      <dgm:spPr/>
      <dgm:t>
        <a:bodyPr/>
        <a:lstStyle/>
        <a:p>
          <a:endParaRPr lang="en-US"/>
        </a:p>
      </dgm:t>
    </dgm:pt>
    <dgm:pt modelId="{90B85796-E8AF-4169-AADC-982958249E62}" type="pres">
      <dgm:prSet presAssocID="{F8F1E14E-FCBC-486B-BBFE-903783CF0C1B}" presName="CompostProcess" presStyleCnt="0">
        <dgm:presLayoutVars>
          <dgm:dir/>
          <dgm:resizeHandles val="exact"/>
        </dgm:presLayoutVars>
      </dgm:prSet>
      <dgm:spPr/>
    </dgm:pt>
    <dgm:pt modelId="{508D964E-30E6-4320-BE11-C8F52E6C5DF2}" type="pres">
      <dgm:prSet presAssocID="{F8F1E14E-FCBC-486B-BBFE-903783CF0C1B}" presName="arrow" presStyleLbl="bgShp" presStyleIdx="0" presStyleCnt="1" custScaleX="117647" custLinFactNeighborX="0" custLinFactNeighborY="512"/>
      <dgm:spPr>
        <a:solidFill>
          <a:srgbClr val="66FF3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B510EA8-0A43-4FF9-9F7B-85721B953B1E}" type="pres">
      <dgm:prSet presAssocID="{F8F1E14E-FCBC-486B-BBFE-903783CF0C1B}" presName="linearProcess" presStyleCnt="0"/>
      <dgm:spPr/>
    </dgm:pt>
    <dgm:pt modelId="{01EB7A3A-31BC-421F-8072-36859299F2AC}" type="pres">
      <dgm:prSet presAssocID="{639583F0-BEAE-4F24-BD25-256C6D2550E8}" presName="textNode" presStyleLbl="node1" presStyleIdx="0" presStyleCnt="4" custLinFactNeighborX="22368" custLinFactNeighborY="-1064">
        <dgm:presLayoutVars>
          <dgm:bulletEnabled val="1"/>
        </dgm:presLayoutVars>
      </dgm:prSet>
      <dgm:spPr/>
    </dgm:pt>
    <dgm:pt modelId="{0CB25005-7F85-456D-B7A5-37FCED86D8A2}" type="pres">
      <dgm:prSet presAssocID="{EF5D4DAA-F2AC-4608-B60F-A062DA42ECD2}" presName="sibTrans" presStyleCnt="0"/>
      <dgm:spPr/>
    </dgm:pt>
    <dgm:pt modelId="{AAF39668-FB02-48E0-9330-14866B021BC0}" type="pres">
      <dgm:prSet presAssocID="{6B695BF8-26BF-4688-B34E-A4157D9A77F0}" presName="textNode" presStyleLbl="node1" presStyleIdx="1" presStyleCnt="4" custLinFactNeighborX="-48753" custLinFactNeighborY="-1064">
        <dgm:presLayoutVars>
          <dgm:bulletEnabled val="1"/>
        </dgm:presLayoutVars>
      </dgm:prSet>
      <dgm:spPr/>
    </dgm:pt>
    <dgm:pt modelId="{DAD4B8E1-19F3-4D33-8CFE-D1E630D41D6F}" type="pres">
      <dgm:prSet presAssocID="{5DC892FA-8732-487C-9F06-31251A5DB679}" presName="sibTrans" presStyleCnt="0"/>
      <dgm:spPr/>
    </dgm:pt>
    <dgm:pt modelId="{4ACFF03F-2EB9-4A8A-9B40-832A37C4A474}" type="pres">
      <dgm:prSet presAssocID="{E9374D76-A1EB-4606-9E11-645686DECA7C}" presName="textNode" presStyleLbl="node1" presStyleIdx="2" presStyleCnt="4" custLinFactX="-3313" custLinFactNeighborX="-100000" custLinFactNeighborY="-1064">
        <dgm:presLayoutVars>
          <dgm:bulletEnabled val="1"/>
        </dgm:presLayoutVars>
      </dgm:prSet>
      <dgm:spPr/>
    </dgm:pt>
    <dgm:pt modelId="{EE262B7C-792B-41DC-9B35-2D8B21960E28}" type="pres">
      <dgm:prSet presAssocID="{FEC170F7-DAF8-4178-8322-2DB5FEC512BD}" presName="sibTrans" presStyleCnt="0"/>
      <dgm:spPr/>
    </dgm:pt>
    <dgm:pt modelId="{CA2788AE-F28E-422A-846B-7C378D06D450}" type="pres">
      <dgm:prSet presAssocID="{9D116A5E-CE77-4C39-8A24-0E8A9A4C5209}" presName="textNode" presStyleLbl="node1" presStyleIdx="3" presStyleCnt="4" custScaleY="183381" custLinFactX="-15166" custLinFactNeighborX="-100000">
        <dgm:presLayoutVars>
          <dgm:bulletEnabled val="1"/>
        </dgm:presLayoutVars>
      </dgm:prSet>
      <dgm:spPr/>
    </dgm:pt>
  </dgm:ptLst>
  <dgm:cxnLst>
    <dgm:cxn modelId="{0721F910-1840-4600-AC5D-45242961CF5E}" srcId="{F8F1E14E-FCBC-486B-BBFE-903783CF0C1B}" destId="{E9374D76-A1EB-4606-9E11-645686DECA7C}" srcOrd="2" destOrd="0" parTransId="{73C02FF2-4BFC-47DB-A02F-C9E3753BD9C5}" sibTransId="{FEC170F7-DAF8-4178-8322-2DB5FEC512BD}"/>
    <dgm:cxn modelId="{1C34C014-37E8-436A-90FC-8EA505DB10CA}" type="presOf" srcId="{E9374D76-A1EB-4606-9E11-645686DECA7C}" destId="{4ACFF03F-2EB9-4A8A-9B40-832A37C4A474}" srcOrd="0" destOrd="0" presId="urn:microsoft.com/office/officeart/2005/8/layout/hProcess9"/>
    <dgm:cxn modelId="{3E56B638-B0AD-4FBC-84B1-C06E094C4323}" srcId="{F8F1E14E-FCBC-486B-BBFE-903783CF0C1B}" destId="{639583F0-BEAE-4F24-BD25-256C6D2550E8}" srcOrd="0" destOrd="0" parTransId="{C2D3B82B-FC7A-4F07-AB30-29353AB79162}" sibTransId="{EF5D4DAA-F2AC-4608-B60F-A062DA42ECD2}"/>
    <dgm:cxn modelId="{B3641739-6E45-4402-ABB1-7866C51DD50C}" type="presOf" srcId="{F8F1E14E-FCBC-486B-BBFE-903783CF0C1B}" destId="{90B85796-E8AF-4169-AADC-982958249E62}" srcOrd="0" destOrd="0" presId="urn:microsoft.com/office/officeart/2005/8/layout/hProcess9"/>
    <dgm:cxn modelId="{C75A8A5B-0B3D-4B8A-B871-A17ED58D98A6}" type="presOf" srcId="{9D116A5E-CE77-4C39-8A24-0E8A9A4C5209}" destId="{CA2788AE-F28E-422A-846B-7C378D06D450}" srcOrd="0" destOrd="0" presId="urn:microsoft.com/office/officeart/2005/8/layout/hProcess9"/>
    <dgm:cxn modelId="{3A8B5873-91C9-46E1-9FA8-632922024323}" srcId="{F8F1E14E-FCBC-486B-BBFE-903783CF0C1B}" destId="{9D116A5E-CE77-4C39-8A24-0E8A9A4C5209}" srcOrd="3" destOrd="0" parTransId="{91E6731D-A0CE-487F-9979-E903D64C70A8}" sibTransId="{00EF7E14-F35B-4AB5-B661-DB441DC7E0E1}"/>
    <dgm:cxn modelId="{719CDB8A-B43D-4B0D-8EC1-A226F7BC05C0}" type="presOf" srcId="{639583F0-BEAE-4F24-BD25-256C6D2550E8}" destId="{01EB7A3A-31BC-421F-8072-36859299F2AC}" srcOrd="0" destOrd="0" presId="urn:microsoft.com/office/officeart/2005/8/layout/hProcess9"/>
    <dgm:cxn modelId="{4430F0CB-7502-4E28-A034-AAB63469045C}" srcId="{F8F1E14E-FCBC-486B-BBFE-903783CF0C1B}" destId="{6B695BF8-26BF-4688-B34E-A4157D9A77F0}" srcOrd="1" destOrd="0" parTransId="{B6957DAB-B5C8-4493-8F6F-3FDBB41EBFD8}" sibTransId="{5DC892FA-8732-487C-9F06-31251A5DB679}"/>
    <dgm:cxn modelId="{F2585AFB-8E4E-4DC1-9D5B-06156137CD79}" type="presOf" srcId="{6B695BF8-26BF-4688-B34E-A4157D9A77F0}" destId="{AAF39668-FB02-48E0-9330-14866B021BC0}" srcOrd="0" destOrd="0" presId="urn:microsoft.com/office/officeart/2005/8/layout/hProcess9"/>
    <dgm:cxn modelId="{D26A2BA5-6475-49A8-A36F-52BB039F509A}" type="presParOf" srcId="{90B85796-E8AF-4169-AADC-982958249E62}" destId="{508D964E-30E6-4320-BE11-C8F52E6C5DF2}" srcOrd="0" destOrd="0" presId="urn:microsoft.com/office/officeart/2005/8/layout/hProcess9"/>
    <dgm:cxn modelId="{895D81A5-870E-46FD-9F47-DA3382E211D3}" type="presParOf" srcId="{90B85796-E8AF-4169-AADC-982958249E62}" destId="{EB510EA8-0A43-4FF9-9F7B-85721B953B1E}" srcOrd="1" destOrd="0" presId="urn:microsoft.com/office/officeart/2005/8/layout/hProcess9"/>
    <dgm:cxn modelId="{B4D1411D-BBEE-4FAF-A46E-CE4671B324F3}" type="presParOf" srcId="{EB510EA8-0A43-4FF9-9F7B-85721B953B1E}" destId="{01EB7A3A-31BC-421F-8072-36859299F2AC}" srcOrd="0" destOrd="0" presId="urn:microsoft.com/office/officeart/2005/8/layout/hProcess9"/>
    <dgm:cxn modelId="{2D5014E0-8EB0-4F4F-B3B8-4670C853E171}" type="presParOf" srcId="{EB510EA8-0A43-4FF9-9F7B-85721B953B1E}" destId="{0CB25005-7F85-456D-B7A5-37FCED86D8A2}" srcOrd="1" destOrd="0" presId="urn:microsoft.com/office/officeart/2005/8/layout/hProcess9"/>
    <dgm:cxn modelId="{DFF3CAD6-13EF-4A94-9F48-AD8C1AE9AEFF}" type="presParOf" srcId="{EB510EA8-0A43-4FF9-9F7B-85721B953B1E}" destId="{AAF39668-FB02-48E0-9330-14866B021BC0}" srcOrd="2" destOrd="0" presId="urn:microsoft.com/office/officeart/2005/8/layout/hProcess9"/>
    <dgm:cxn modelId="{8F65CC2E-BEA2-4FD5-8E6A-7111479DC978}" type="presParOf" srcId="{EB510EA8-0A43-4FF9-9F7B-85721B953B1E}" destId="{DAD4B8E1-19F3-4D33-8CFE-D1E630D41D6F}" srcOrd="3" destOrd="0" presId="urn:microsoft.com/office/officeart/2005/8/layout/hProcess9"/>
    <dgm:cxn modelId="{8623E2A7-9ADD-4A77-BBBA-7DD5A8AFECA4}" type="presParOf" srcId="{EB510EA8-0A43-4FF9-9F7B-85721B953B1E}" destId="{4ACFF03F-2EB9-4A8A-9B40-832A37C4A474}" srcOrd="4" destOrd="0" presId="urn:microsoft.com/office/officeart/2005/8/layout/hProcess9"/>
    <dgm:cxn modelId="{4CEAC4C9-A122-4EF4-87B0-04A6CB875DE0}" type="presParOf" srcId="{EB510EA8-0A43-4FF9-9F7B-85721B953B1E}" destId="{EE262B7C-792B-41DC-9B35-2D8B21960E28}" srcOrd="5" destOrd="0" presId="urn:microsoft.com/office/officeart/2005/8/layout/hProcess9"/>
    <dgm:cxn modelId="{D5659AD1-5CAA-47D1-B900-CC48D4D6DE07}" type="presParOf" srcId="{EB510EA8-0A43-4FF9-9F7B-85721B953B1E}" destId="{CA2788AE-F28E-422A-846B-7C378D06D450}" srcOrd="6" destOrd="0" presId="urn:microsoft.com/office/officeart/2005/8/layout/hProcess9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50C026-C926-450F-97A8-95C18450155E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F097BF3-5836-466F-9C26-4F83E82027D3}">
      <dgm:prSet phldrT="[Text]" custT="1"/>
      <dgm:spPr/>
      <dgm:t>
        <a:bodyPr/>
        <a:lstStyle/>
        <a:p>
          <a:r>
            <a:rPr lang="en-US" sz="2200" dirty="0">
              <a:solidFill>
                <a:schemeClr val="tx1"/>
              </a:solidFill>
            </a:rPr>
            <a:t>Establishes professional standards</a:t>
          </a:r>
        </a:p>
      </dgm:t>
    </dgm:pt>
    <dgm:pt modelId="{A33B35F3-80CD-4C7C-ADF0-5939C15EA06C}" type="parTrans" cxnId="{59B09EC9-B4BA-443E-8910-51CBC8B24BED}">
      <dgm:prSet/>
      <dgm:spPr/>
      <dgm:t>
        <a:bodyPr/>
        <a:lstStyle/>
        <a:p>
          <a:endParaRPr lang="en-US"/>
        </a:p>
      </dgm:t>
    </dgm:pt>
    <dgm:pt modelId="{496A5FF8-619D-4218-ABAE-8EBF20CDA57B}" type="sibTrans" cxnId="{59B09EC9-B4BA-443E-8910-51CBC8B24BED}">
      <dgm:prSet/>
      <dgm:spPr/>
      <dgm:t>
        <a:bodyPr/>
        <a:lstStyle/>
        <a:p>
          <a:endParaRPr lang="en-US"/>
        </a:p>
      </dgm:t>
    </dgm:pt>
    <dgm:pt modelId="{04246D5F-87C8-4977-BAAB-E55C31E3A810}">
      <dgm:prSet phldrT="[Text]" custT="1"/>
      <dgm:spPr/>
      <dgm:t>
        <a:bodyPr/>
        <a:lstStyle/>
        <a:p>
          <a:r>
            <a:rPr lang="en-US" sz="2200" dirty="0"/>
            <a:t>Attests to the individual’s knowledge &amp; skills</a:t>
          </a:r>
        </a:p>
      </dgm:t>
    </dgm:pt>
    <dgm:pt modelId="{0356EC08-6E8D-423A-8522-68C83B54D424}" type="parTrans" cxnId="{48AED887-9EE2-4DFE-A92E-04BD8C39E1EC}">
      <dgm:prSet/>
      <dgm:spPr/>
      <dgm:t>
        <a:bodyPr/>
        <a:lstStyle/>
        <a:p>
          <a:endParaRPr lang="en-US"/>
        </a:p>
      </dgm:t>
    </dgm:pt>
    <dgm:pt modelId="{B7482843-9B89-4993-B9BB-171064DCCF71}" type="sibTrans" cxnId="{48AED887-9EE2-4DFE-A92E-04BD8C39E1EC}">
      <dgm:prSet/>
      <dgm:spPr/>
      <dgm:t>
        <a:bodyPr/>
        <a:lstStyle/>
        <a:p>
          <a:endParaRPr lang="en-US"/>
        </a:p>
      </dgm:t>
    </dgm:pt>
    <dgm:pt modelId="{E02154FE-C7E5-4644-8D33-E1842BCD1C16}">
      <dgm:prSet phldrT="[Text]" custT="1"/>
      <dgm:spPr/>
      <dgm:t>
        <a:bodyPr/>
        <a:lstStyle/>
        <a:p>
          <a:r>
            <a:rPr lang="en-US" sz="2200" dirty="0"/>
            <a:t>Assists employers in identifying qualified practitioners</a:t>
          </a:r>
        </a:p>
      </dgm:t>
    </dgm:pt>
    <dgm:pt modelId="{FA329DB1-4C37-438A-BF8A-F7D419B6B388}" type="parTrans" cxnId="{DCFF2386-33A6-4C25-B54D-9113BD3B7E00}">
      <dgm:prSet/>
      <dgm:spPr/>
      <dgm:t>
        <a:bodyPr/>
        <a:lstStyle/>
        <a:p>
          <a:endParaRPr lang="en-US"/>
        </a:p>
      </dgm:t>
    </dgm:pt>
    <dgm:pt modelId="{21EFEDE0-D50B-4619-BA7B-A8B72619C396}" type="sibTrans" cxnId="{DCFF2386-33A6-4C25-B54D-9113BD3B7E00}">
      <dgm:prSet/>
      <dgm:spPr/>
      <dgm:t>
        <a:bodyPr/>
        <a:lstStyle/>
        <a:p>
          <a:endParaRPr lang="en-US"/>
        </a:p>
      </dgm:t>
    </dgm:pt>
    <dgm:pt modelId="{251C9C95-C257-4051-9C81-D4AFB9324AA8}" type="pres">
      <dgm:prSet presAssocID="{6550C026-C926-450F-97A8-95C18450155E}" presName="Name0" presStyleCnt="0">
        <dgm:presLayoutVars>
          <dgm:chMax val="7"/>
          <dgm:chPref val="7"/>
          <dgm:dir/>
        </dgm:presLayoutVars>
      </dgm:prSet>
      <dgm:spPr/>
    </dgm:pt>
    <dgm:pt modelId="{6479F483-DE15-4D72-A28A-4E0E9B17AD7C}" type="pres">
      <dgm:prSet presAssocID="{6550C026-C926-450F-97A8-95C18450155E}" presName="Name1" presStyleCnt="0"/>
      <dgm:spPr/>
    </dgm:pt>
    <dgm:pt modelId="{90871CBF-081C-470B-96C6-7DF0795E42DA}" type="pres">
      <dgm:prSet presAssocID="{6550C026-C926-450F-97A8-95C18450155E}" presName="cycle" presStyleCnt="0"/>
      <dgm:spPr/>
    </dgm:pt>
    <dgm:pt modelId="{8C686028-2672-4DBA-8745-502CD62781CA}" type="pres">
      <dgm:prSet presAssocID="{6550C026-C926-450F-97A8-95C18450155E}" presName="srcNode" presStyleLbl="node1" presStyleIdx="0" presStyleCnt="3"/>
      <dgm:spPr/>
    </dgm:pt>
    <dgm:pt modelId="{E7F169F9-E5B8-4449-9AAE-989FD573CBA7}" type="pres">
      <dgm:prSet presAssocID="{6550C026-C926-450F-97A8-95C18450155E}" presName="conn" presStyleLbl="parChTrans1D2" presStyleIdx="0" presStyleCnt="1"/>
      <dgm:spPr/>
    </dgm:pt>
    <dgm:pt modelId="{7A624BAB-7B32-402D-BB89-533EC394CF17}" type="pres">
      <dgm:prSet presAssocID="{6550C026-C926-450F-97A8-95C18450155E}" presName="extraNode" presStyleLbl="node1" presStyleIdx="0" presStyleCnt="3"/>
      <dgm:spPr/>
    </dgm:pt>
    <dgm:pt modelId="{AC4A209D-7CB4-460B-8479-A7BD71BBF670}" type="pres">
      <dgm:prSet presAssocID="{6550C026-C926-450F-97A8-95C18450155E}" presName="dstNode" presStyleLbl="node1" presStyleIdx="0" presStyleCnt="3"/>
      <dgm:spPr/>
    </dgm:pt>
    <dgm:pt modelId="{0CEB0C2F-6AC8-4585-8E33-2F193F21D233}" type="pres">
      <dgm:prSet presAssocID="{DF097BF3-5836-466F-9C26-4F83E82027D3}" presName="text_1" presStyleLbl="node1" presStyleIdx="0" presStyleCnt="3" custScaleY="83136">
        <dgm:presLayoutVars>
          <dgm:bulletEnabled val="1"/>
        </dgm:presLayoutVars>
      </dgm:prSet>
      <dgm:spPr/>
    </dgm:pt>
    <dgm:pt modelId="{A5B2C666-FBC6-4A55-8E79-DE9DC4D41725}" type="pres">
      <dgm:prSet presAssocID="{DF097BF3-5836-466F-9C26-4F83E82027D3}" presName="accent_1" presStyleCnt="0"/>
      <dgm:spPr/>
    </dgm:pt>
    <dgm:pt modelId="{80D69D58-93FD-4279-8528-D33484EF794C}" type="pres">
      <dgm:prSet presAssocID="{DF097BF3-5836-466F-9C26-4F83E82027D3}" presName="accentRepeatNode" presStyleLbl="solidFgAcc1" presStyleIdx="0" presStyleCnt="3"/>
      <dgm:spPr>
        <a:solidFill>
          <a:srgbClr val="66FF33"/>
        </a:solidFill>
      </dgm:spPr>
    </dgm:pt>
    <dgm:pt modelId="{BB8D1E0B-972E-45E7-8E16-73F64A2EF40E}" type="pres">
      <dgm:prSet presAssocID="{04246D5F-87C8-4977-BAAB-E55C31E3A810}" presName="text_2" presStyleLbl="node1" presStyleIdx="1" presStyleCnt="3" custScaleY="84336">
        <dgm:presLayoutVars>
          <dgm:bulletEnabled val="1"/>
        </dgm:presLayoutVars>
      </dgm:prSet>
      <dgm:spPr/>
    </dgm:pt>
    <dgm:pt modelId="{2C049637-28F4-4478-B18D-8E35770B0311}" type="pres">
      <dgm:prSet presAssocID="{04246D5F-87C8-4977-BAAB-E55C31E3A810}" presName="accent_2" presStyleCnt="0"/>
      <dgm:spPr/>
    </dgm:pt>
    <dgm:pt modelId="{1B494E81-F508-4395-9840-6240661D6748}" type="pres">
      <dgm:prSet presAssocID="{04246D5F-87C8-4977-BAAB-E55C31E3A810}" presName="accentRepeatNode" presStyleLbl="solidFgAcc1" presStyleIdx="1" presStyleCnt="3"/>
      <dgm:spPr>
        <a:solidFill>
          <a:srgbClr val="66FF33"/>
        </a:solidFill>
      </dgm:spPr>
    </dgm:pt>
    <dgm:pt modelId="{084ABB17-95DE-41B6-8D1D-53171E5CC220}" type="pres">
      <dgm:prSet presAssocID="{E02154FE-C7E5-4644-8D33-E1842BCD1C16}" presName="text_3" presStyleLbl="node1" presStyleIdx="2" presStyleCnt="3" custScaleY="79520">
        <dgm:presLayoutVars>
          <dgm:bulletEnabled val="1"/>
        </dgm:presLayoutVars>
      </dgm:prSet>
      <dgm:spPr/>
    </dgm:pt>
    <dgm:pt modelId="{F2156774-55B7-485B-91A5-713065602765}" type="pres">
      <dgm:prSet presAssocID="{E02154FE-C7E5-4644-8D33-E1842BCD1C16}" presName="accent_3" presStyleCnt="0"/>
      <dgm:spPr/>
    </dgm:pt>
    <dgm:pt modelId="{0033C24A-7CE1-4C24-85C1-9C2A0A8087C5}" type="pres">
      <dgm:prSet presAssocID="{E02154FE-C7E5-4644-8D33-E1842BCD1C16}" presName="accentRepeatNode" presStyleLbl="solidFgAcc1" presStyleIdx="2" presStyleCnt="3"/>
      <dgm:spPr>
        <a:solidFill>
          <a:srgbClr val="66FF33"/>
        </a:solidFill>
      </dgm:spPr>
    </dgm:pt>
  </dgm:ptLst>
  <dgm:cxnLst>
    <dgm:cxn modelId="{1FA0810E-EE68-478D-88B3-3B53CB150847}" type="presOf" srcId="{6550C026-C926-450F-97A8-95C18450155E}" destId="{251C9C95-C257-4051-9C81-D4AFB9324AA8}" srcOrd="0" destOrd="0" presId="urn:microsoft.com/office/officeart/2008/layout/VerticalCurvedList"/>
    <dgm:cxn modelId="{F2155B72-09B8-460C-8390-1F0DD2587A69}" type="presOf" srcId="{04246D5F-87C8-4977-BAAB-E55C31E3A810}" destId="{BB8D1E0B-972E-45E7-8E16-73F64A2EF40E}" srcOrd="0" destOrd="0" presId="urn:microsoft.com/office/officeart/2008/layout/VerticalCurvedList"/>
    <dgm:cxn modelId="{FE112074-8AD8-4126-B130-6BBDA7F31564}" type="presOf" srcId="{DF097BF3-5836-466F-9C26-4F83E82027D3}" destId="{0CEB0C2F-6AC8-4585-8E33-2F193F21D233}" srcOrd="0" destOrd="0" presId="urn:microsoft.com/office/officeart/2008/layout/VerticalCurvedList"/>
    <dgm:cxn modelId="{DCFF2386-33A6-4C25-B54D-9113BD3B7E00}" srcId="{6550C026-C926-450F-97A8-95C18450155E}" destId="{E02154FE-C7E5-4644-8D33-E1842BCD1C16}" srcOrd="2" destOrd="0" parTransId="{FA329DB1-4C37-438A-BF8A-F7D419B6B388}" sibTransId="{21EFEDE0-D50B-4619-BA7B-A8B72619C396}"/>
    <dgm:cxn modelId="{48AED887-9EE2-4DFE-A92E-04BD8C39E1EC}" srcId="{6550C026-C926-450F-97A8-95C18450155E}" destId="{04246D5F-87C8-4977-BAAB-E55C31E3A810}" srcOrd="1" destOrd="0" parTransId="{0356EC08-6E8D-423A-8522-68C83B54D424}" sibTransId="{B7482843-9B89-4993-B9BB-171064DCCF71}"/>
    <dgm:cxn modelId="{421E0B94-8C0B-4D52-A2C3-6BC3B0EF1241}" type="presOf" srcId="{E02154FE-C7E5-4644-8D33-E1842BCD1C16}" destId="{084ABB17-95DE-41B6-8D1D-53171E5CC220}" srcOrd="0" destOrd="0" presId="urn:microsoft.com/office/officeart/2008/layout/VerticalCurvedList"/>
    <dgm:cxn modelId="{75101EB6-A5E1-4327-A11C-433FFFAC5759}" type="presOf" srcId="{496A5FF8-619D-4218-ABAE-8EBF20CDA57B}" destId="{E7F169F9-E5B8-4449-9AAE-989FD573CBA7}" srcOrd="0" destOrd="0" presId="urn:microsoft.com/office/officeart/2008/layout/VerticalCurvedList"/>
    <dgm:cxn modelId="{59B09EC9-B4BA-443E-8910-51CBC8B24BED}" srcId="{6550C026-C926-450F-97A8-95C18450155E}" destId="{DF097BF3-5836-466F-9C26-4F83E82027D3}" srcOrd="0" destOrd="0" parTransId="{A33B35F3-80CD-4C7C-ADF0-5939C15EA06C}" sibTransId="{496A5FF8-619D-4218-ABAE-8EBF20CDA57B}"/>
    <dgm:cxn modelId="{58B852AB-2025-4DB9-BD0D-08AFF14D813C}" type="presParOf" srcId="{251C9C95-C257-4051-9C81-D4AFB9324AA8}" destId="{6479F483-DE15-4D72-A28A-4E0E9B17AD7C}" srcOrd="0" destOrd="0" presId="urn:microsoft.com/office/officeart/2008/layout/VerticalCurvedList"/>
    <dgm:cxn modelId="{625C9EAE-E6A4-49DB-A67B-DB01524652F8}" type="presParOf" srcId="{6479F483-DE15-4D72-A28A-4E0E9B17AD7C}" destId="{90871CBF-081C-470B-96C6-7DF0795E42DA}" srcOrd="0" destOrd="0" presId="urn:microsoft.com/office/officeart/2008/layout/VerticalCurvedList"/>
    <dgm:cxn modelId="{2E20F7B5-1F50-44BF-85D8-00CD9FC8CFE9}" type="presParOf" srcId="{90871CBF-081C-470B-96C6-7DF0795E42DA}" destId="{8C686028-2672-4DBA-8745-502CD62781CA}" srcOrd="0" destOrd="0" presId="urn:microsoft.com/office/officeart/2008/layout/VerticalCurvedList"/>
    <dgm:cxn modelId="{B54F3733-5C74-4ABE-9D0B-A3DECA0CF4A8}" type="presParOf" srcId="{90871CBF-081C-470B-96C6-7DF0795E42DA}" destId="{E7F169F9-E5B8-4449-9AAE-989FD573CBA7}" srcOrd="1" destOrd="0" presId="urn:microsoft.com/office/officeart/2008/layout/VerticalCurvedList"/>
    <dgm:cxn modelId="{086EF33D-8776-4BBD-847E-391A46025198}" type="presParOf" srcId="{90871CBF-081C-470B-96C6-7DF0795E42DA}" destId="{7A624BAB-7B32-402D-BB89-533EC394CF17}" srcOrd="2" destOrd="0" presId="urn:microsoft.com/office/officeart/2008/layout/VerticalCurvedList"/>
    <dgm:cxn modelId="{93B55EE4-6E14-47A0-B644-5176D31D990D}" type="presParOf" srcId="{90871CBF-081C-470B-96C6-7DF0795E42DA}" destId="{AC4A209D-7CB4-460B-8479-A7BD71BBF670}" srcOrd="3" destOrd="0" presId="urn:microsoft.com/office/officeart/2008/layout/VerticalCurvedList"/>
    <dgm:cxn modelId="{38FC822B-38BC-4B96-B1AC-BEFA124BDCC7}" type="presParOf" srcId="{6479F483-DE15-4D72-A28A-4E0E9B17AD7C}" destId="{0CEB0C2F-6AC8-4585-8E33-2F193F21D233}" srcOrd="1" destOrd="0" presId="urn:microsoft.com/office/officeart/2008/layout/VerticalCurvedList"/>
    <dgm:cxn modelId="{5613855D-25EA-422B-9DB7-7A0513F79080}" type="presParOf" srcId="{6479F483-DE15-4D72-A28A-4E0E9B17AD7C}" destId="{A5B2C666-FBC6-4A55-8E79-DE9DC4D41725}" srcOrd="2" destOrd="0" presId="urn:microsoft.com/office/officeart/2008/layout/VerticalCurvedList"/>
    <dgm:cxn modelId="{8FBB9EB8-13F1-44D6-81A6-F55677A5379C}" type="presParOf" srcId="{A5B2C666-FBC6-4A55-8E79-DE9DC4D41725}" destId="{80D69D58-93FD-4279-8528-D33484EF794C}" srcOrd="0" destOrd="0" presId="urn:microsoft.com/office/officeart/2008/layout/VerticalCurvedList"/>
    <dgm:cxn modelId="{6037B8A7-C2AF-4380-B574-51E48FFAA734}" type="presParOf" srcId="{6479F483-DE15-4D72-A28A-4E0E9B17AD7C}" destId="{BB8D1E0B-972E-45E7-8E16-73F64A2EF40E}" srcOrd="3" destOrd="0" presId="urn:microsoft.com/office/officeart/2008/layout/VerticalCurvedList"/>
    <dgm:cxn modelId="{7E5CAA7B-70A5-4F78-BD1F-2004DF943CEF}" type="presParOf" srcId="{6479F483-DE15-4D72-A28A-4E0E9B17AD7C}" destId="{2C049637-28F4-4478-B18D-8E35770B0311}" srcOrd="4" destOrd="0" presId="urn:microsoft.com/office/officeart/2008/layout/VerticalCurvedList"/>
    <dgm:cxn modelId="{A13F3C62-ECAE-411F-BC00-8425511E93D1}" type="presParOf" srcId="{2C049637-28F4-4478-B18D-8E35770B0311}" destId="{1B494E81-F508-4395-9840-6240661D6748}" srcOrd="0" destOrd="0" presId="urn:microsoft.com/office/officeart/2008/layout/VerticalCurvedList"/>
    <dgm:cxn modelId="{579A9B58-9878-4AF2-903C-A144ADD92BC2}" type="presParOf" srcId="{6479F483-DE15-4D72-A28A-4E0E9B17AD7C}" destId="{084ABB17-95DE-41B6-8D1D-53171E5CC220}" srcOrd="5" destOrd="0" presId="urn:microsoft.com/office/officeart/2008/layout/VerticalCurvedList"/>
    <dgm:cxn modelId="{2D1694FA-612C-434F-871F-CB8A99F25552}" type="presParOf" srcId="{6479F483-DE15-4D72-A28A-4E0E9B17AD7C}" destId="{F2156774-55B7-485B-91A5-713065602765}" srcOrd="6" destOrd="0" presId="urn:microsoft.com/office/officeart/2008/layout/VerticalCurvedList"/>
    <dgm:cxn modelId="{09902DDE-ADA1-497F-8B52-0657C7EF6645}" type="presParOf" srcId="{F2156774-55B7-485B-91A5-713065602765}" destId="{0033C24A-7CE1-4C24-85C1-9C2A0A8087C5}" srcOrd="0" destOrd="0" presId="urn:microsoft.com/office/officeart/2008/layout/VerticalCurvedList"/>
  </dgm:cxnLst>
  <dgm:bg>
    <a:solidFill>
      <a:srgbClr val="0F2D53"/>
    </a:solidFill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A41FED-6B7A-4803-AAF3-A9B2E5562D02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7D64EF3-BC94-42FD-847B-8A0FF7E0F2A4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latin typeface="Raleway Light" panose="020B0403030101060003" pitchFamily="34" charset="0"/>
            </a:rPr>
            <a:t>Sense of Pride &amp; Accomplishment</a:t>
          </a:r>
        </a:p>
      </dgm:t>
    </dgm:pt>
    <dgm:pt modelId="{7D99D905-5F5F-4AB3-808A-2C55C99C3A79}" type="parTrans" cxnId="{1DEDC218-C8DB-4E40-93C8-283782DDFEDF}">
      <dgm:prSet/>
      <dgm:spPr/>
      <dgm:t>
        <a:bodyPr/>
        <a:lstStyle/>
        <a:p>
          <a:endParaRPr lang="en-US"/>
        </a:p>
      </dgm:t>
    </dgm:pt>
    <dgm:pt modelId="{4DFDDB3C-2B64-4015-AB04-35E3E7C33D3B}" type="sibTrans" cxnId="{1DEDC218-C8DB-4E40-93C8-283782DDFEDF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2EFC8AC2-978A-40B6-98C4-A40628862164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latin typeface="Raleway Light" panose="020B0403030101060003" pitchFamily="34" charset="0"/>
            </a:rPr>
            <a:t>Promotes continued professional development</a:t>
          </a:r>
        </a:p>
      </dgm:t>
    </dgm:pt>
    <dgm:pt modelId="{2F0D3685-FE8C-4517-ADA9-13AF2B3A0CF4}" type="parTrans" cxnId="{277E3821-6295-4D8E-A8F4-7C616D8B5398}">
      <dgm:prSet/>
      <dgm:spPr/>
      <dgm:t>
        <a:bodyPr/>
        <a:lstStyle/>
        <a:p>
          <a:endParaRPr lang="en-US"/>
        </a:p>
      </dgm:t>
    </dgm:pt>
    <dgm:pt modelId="{95184A17-82E6-4693-83D2-EC7E714CCD2A}" type="sibTrans" cxnId="{277E3821-6295-4D8E-A8F4-7C616D8B5398}">
      <dgm:prSet/>
      <dgm:spPr/>
      <dgm:t>
        <a:bodyPr/>
        <a:lstStyle/>
        <a:p>
          <a:endParaRPr lang="en-US"/>
        </a:p>
      </dgm:t>
    </dgm:pt>
    <dgm:pt modelId="{12805437-2FE2-4E46-B3E8-3FA606661655}" type="pres">
      <dgm:prSet presAssocID="{6CA41FED-6B7A-4803-AAF3-A9B2E5562D02}" presName="outerComposite" presStyleCnt="0">
        <dgm:presLayoutVars>
          <dgm:chMax val="5"/>
          <dgm:dir/>
          <dgm:resizeHandles val="exact"/>
        </dgm:presLayoutVars>
      </dgm:prSet>
      <dgm:spPr/>
    </dgm:pt>
    <dgm:pt modelId="{64EF3341-0948-48E9-A17D-8A3F0207D4F7}" type="pres">
      <dgm:prSet presAssocID="{6CA41FED-6B7A-4803-AAF3-A9B2E5562D02}" presName="dummyMaxCanvas" presStyleCnt="0">
        <dgm:presLayoutVars/>
      </dgm:prSet>
      <dgm:spPr/>
    </dgm:pt>
    <dgm:pt modelId="{E59364F2-52C8-481F-BFAE-4EC55450A544}" type="pres">
      <dgm:prSet presAssocID="{6CA41FED-6B7A-4803-AAF3-A9B2E5562D02}" presName="TwoNodes_1" presStyleLbl="node1" presStyleIdx="0" presStyleCnt="2" custLinFactNeighborX="-1810">
        <dgm:presLayoutVars>
          <dgm:bulletEnabled val="1"/>
        </dgm:presLayoutVars>
      </dgm:prSet>
      <dgm:spPr/>
    </dgm:pt>
    <dgm:pt modelId="{B39E5127-74FD-4FF3-960D-BA43B1154E5D}" type="pres">
      <dgm:prSet presAssocID="{6CA41FED-6B7A-4803-AAF3-A9B2E5562D02}" presName="TwoNodes_2" presStyleLbl="node1" presStyleIdx="1" presStyleCnt="2" custLinFactNeighborX="-1357" custLinFactNeighborY="-2372">
        <dgm:presLayoutVars>
          <dgm:bulletEnabled val="1"/>
        </dgm:presLayoutVars>
      </dgm:prSet>
      <dgm:spPr/>
    </dgm:pt>
    <dgm:pt modelId="{A6ED904E-7667-4FC3-95A0-40AB917DAAAA}" type="pres">
      <dgm:prSet presAssocID="{6CA41FED-6B7A-4803-AAF3-A9B2E5562D02}" presName="TwoConn_1-2" presStyleLbl="fgAccFollowNode1" presStyleIdx="0" presStyleCnt="1" custLinFactNeighborX="-1156" custLinFactNeighborY="-4766">
        <dgm:presLayoutVars>
          <dgm:bulletEnabled val="1"/>
        </dgm:presLayoutVars>
      </dgm:prSet>
      <dgm:spPr/>
    </dgm:pt>
    <dgm:pt modelId="{BDFBDFD1-8BAF-4F10-815E-CCEDEF1F7185}" type="pres">
      <dgm:prSet presAssocID="{6CA41FED-6B7A-4803-AAF3-A9B2E5562D02}" presName="TwoNodes_1_text" presStyleLbl="node1" presStyleIdx="1" presStyleCnt="2">
        <dgm:presLayoutVars>
          <dgm:bulletEnabled val="1"/>
        </dgm:presLayoutVars>
      </dgm:prSet>
      <dgm:spPr/>
    </dgm:pt>
    <dgm:pt modelId="{6C3122DD-F1D7-4ECA-B2DE-A11A13E8C01B}" type="pres">
      <dgm:prSet presAssocID="{6CA41FED-6B7A-4803-AAF3-A9B2E5562D02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1DEDC218-C8DB-4E40-93C8-283782DDFEDF}" srcId="{6CA41FED-6B7A-4803-AAF3-A9B2E5562D02}" destId="{57D64EF3-BC94-42FD-847B-8A0FF7E0F2A4}" srcOrd="0" destOrd="0" parTransId="{7D99D905-5F5F-4AB3-808A-2C55C99C3A79}" sibTransId="{4DFDDB3C-2B64-4015-AB04-35E3E7C33D3B}"/>
    <dgm:cxn modelId="{277E3821-6295-4D8E-A8F4-7C616D8B5398}" srcId="{6CA41FED-6B7A-4803-AAF3-A9B2E5562D02}" destId="{2EFC8AC2-978A-40B6-98C4-A40628862164}" srcOrd="1" destOrd="0" parTransId="{2F0D3685-FE8C-4517-ADA9-13AF2B3A0CF4}" sibTransId="{95184A17-82E6-4693-83D2-EC7E714CCD2A}"/>
    <dgm:cxn modelId="{F20F1D63-50B3-4862-9265-6153F0636F81}" type="presOf" srcId="{2EFC8AC2-978A-40B6-98C4-A40628862164}" destId="{B39E5127-74FD-4FF3-960D-BA43B1154E5D}" srcOrd="0" destOrd="0" presId="urn:microsoft.com/office/officeart/2005/8/layout/vProcess5"/>
    <dgm:cxn modelId="{A0E9876D-0640-4FE2-B1E5-6BC62483EB72}" type="presOf" srcId="{6CA41FED-6B7A-4803-AAF3-A9B2E5562D02}" destId="{12805437-2FE2-4E46-B3E8-3FA606661655}" srcOrd="0" destOrd="0" presId="urn:microsoft.com/office/officeart/2005/8/layout/vProcess5"/>
    <dgm:cxn modelId="{3B744381-7420-41E2-B35B-A5CB4266FD6D}" type="presOf" srcId="{57D64EF3-BC94-42FD-847B-8A0FF7E0F2A4}" destId="{E59364F2-52C8-481F-BFAE-4EC55450A544}" srcOrd="0" destOrd="0" presId="urn:microsoft.com/office/officeart/2005/8/layout/vProcess5"/>
    <dgm:cxn modelId="{89097992-2512-4B72-829D-43A63BFE3232}" type="presOf" srcId="{2EFC8AC2-978A-40B6-98C4-A40628862164}" destId="{6C3122DD-F1D7-4ECA-B2DE-A11A13E8C01B}" srcOrd="1" destOrd="0" presId="urn:microsoft.com/office/officeart/2005/8/layout/vProcess5"/>
    <dgm:cxn modelId="{BB5007AF-FCA5-428E-900D-4E519A919DDF}" type="presOf" srcId="{57D64EF3-BC94-42FD-847B-8A0FF7E0F2A4}" destId="{BDFBDFD1-8BAF-4F10-815E-CCEDEF1F7185}" srcOrd="1" destOrd="0" presId="urn:microsoft.com/office/officeart/2005/8/layout/vProcess5"/>
    <dgm:cxn modelId="{3BF482E3-BAB6-4B43-99CF-6D5C8B0B8893}" type="presOf" srcId="{4DFDDB3C-2B64-4015-AB04-35E3E7C33D3B}" destId="{A6ED904E-7667-4FC3-95A0-40AB917DAAAA}" srcOrd="0" destOrd="0" presId="urn:microsoft.com/office/officeart/2005/8/layout/vProcess5"/>
    <dgm:cxn modelId="{8ADCFEE3-E5CB-4C14-965C-3D73B2CB120E}" type="presParOf" srcId="{12805437-2FE2-4E46-B3E8-3FA606661655}" destId="{64EF3341-0948-48E9-A17D-8A3F0207D4F7}" srcOrd="0" destOrd="0" presId="urn:microsoft.com/office/officeart/2005/8/layout/vProcess5"/>
    <dgm:cxn modelId="{1D659980-02B8-400C-9208-8FF8DB48F623}" type="presParOf" srcId="{12805437-2FE2-4E46-B3E8-3FA606661655}" destId="{E59364F2-52C8-481F-BFAE-4EC55450A544}" srcOrd="1" destOrd="0" presId="urn:microsoft.com/office/officeart/2005/8/layout/vProcess5"/>
    <dgm:cxn modelId="{E725FB73-232F-4EA4-BAFA-676BD34650CB}" type="presParOf" srcId="{12805437-2FE2-4E46-B3E8-3FA606661655}" destId="{B39E5127-74FD-4FF3-960D-BA43B1154E5D}" srcOrd="2" destOrd="0" presId="urn:microsoft.com/office/officeart/2005/8/layout/vProcess5"/>
    <dgm:cxn modelId="{C1589328-EA19-4E33-8647-C04D7BA18091}" type="presParOf" srcId="{12805437-2FE2-4E46-B3E8-3FA606661655}" destId="{A6ED904E-7667-4FC3-95A0-40AB917DAAAA}" srcOrd="3" destOrd="0" presId="urn:microsoft.com/office/officeart/2005/8/layout/vProcess5"/>
    <dgm:cxn modelId="{98B51801-8ADC-4BDB-9E84-356087025CD8}" type="presParOf" srcId="{12805437-2FE2-4E46-B3E8-3FA606661655}" destId="{BDFBDFD1-8BAF-4F10-815E-CCEDEF1F7185}" srcOrd="4" destOrd="0" presId="urn:microsoft.com/office/officeart/2005/8/layout/vProcess5"/>
    <dgm:cxn modelId="{E3DA81F8-7917-465F-B603-59A14D1CECD1}" type="presParOf" srcId="{12805437-2FE2-4E46-B3E8-3FA606661655}" destId="{6C3122DD-F1D7-4ECA-B2DE-A11A13E8C01B}" srcOrd="5" destOrd="0" presId="urn:microsoft.com/office/officeart/2005/8/layout/vProcess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157F7E-337F-411C-B4A2-717D627A8369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455E9C-3855-401C-9826-B1533A0766F0}">
      <dgm:prSet phldrT="[Text]"/>
      <dgm:spPr/>
      <dgm:t>
        <a:bodyPr/>
        <a:lstStyle/>
        <a:p>
          <a:r>
            <a:rPr lang="en-US" dirty="0">
              <a:solidFill>
                <a:srgbClr val="0F2D53"/>
              </a:solidFill>
            </a:rPr>
            <a:t>Steps to Credentialing</a:t>
          </a:r>
        </a:p>
      </dgm:t>
    </dgm:pt>
    <dgm:pt modelId="{21DA5CFE-6D6F-48E7-8116-47264073CDCF}" type="parTrans" cxnId="{C86E3551-BB73-4A9D-A61D-67DF756A1112}">
      <dgm:prSet/>
      <dgm:spPr/>
      <dgm:t>
        <a:bodyPr/>
        <a:lstStyle/>
        <a:p>
          <a:endParaRPr lang="en-US"/>
        </a:p>
      </dgm:t>
    </dgm:pt>
    <dgm:pt modelId="{9DDD88B6-9F74-4637-9948-C7AA3A3D2227}" type="sibTrans" cxnId="{C86E3551-BB73-4A9D-A61D-67DF756A1112}">
      <dgm:prSet/>
      <dgm:spPr/>
      <dgm:t>
        <a:bodyPr/>
        <a:lstStyle/>
        <a:p>
          <a:endParaRPr lang="en-US"/>
        </a:p>
      </dgm:t>
    </dgm:pt>
    <dgm:pt modelId="{DFCCEBE1-E841-41ED-919E-66740707B838}">
      <dgm:prSet phldrT="[Text]" custT="1"/>
      <dgm:spPr/>
      <dgm:t>
        <a:bodyPr/>
        <a:lstStyle/>
        <a:p>
          <a:r>
            <a:rPr lang="en-US" sz="2400" b="1" dirty="0">
              <a:solidFill>
                <a:srgbClr val="0F2D53"/>
              </a:solidFill>
              <a:latin typeface="Raleway Light" panose="020B0403030101060003" pitchFamily="34" charset="0"/>
            </a:rPr>
            <a:t>Submit completed candidate portfolio</a:t>
          </a:r>
        </a:p>
      </dgm:t>
    </dgm:pt>
    <dgm:pt modelId="{493F530A-53EE-42B9-9713-9C9A1358CAA4}" type="parTrans" cxnId="{ED6A0837-A9D0-4B63-9B8F-5CB0FEC9EC5D}">
      <dgm:prSet/>
      <dgm:spPr/>
      <dgm:t>
        <a:bodyPr/>
        <a:lstStyle/>
        <a:p>
          <a:endParaRPr lang="en-US"/>
        </a:p>
      </dgm:t>
    </dgm:pt>
    <dgm:pt modelId="{187FAD09-D522-4B7D-B09D-EFAB9F48EA8A}" type="sibTrans" cxnId="{ED6A0837-A9D0-4B63-9B8F-5CB0FEC9EC5D}">
      <dgm:prSet/>
      <dgm:spPr/>
      <dgm:t>
        <a:bodyPr/>
        <a:lstStyle/>
        <a:p>
          <a:endParaRPr lang="en-US"/>
        </a:p>
      </dgm:t>
    </dgm:pt>
    <dgm:pt modelId="{2030106E-8581-4841-BA8F-978F620F66E5}">
      <dgm:prSet phldrT="[Text]" custT="1"/>
      <dgm:spPr/>
      <dgm:t>
        <a:bodyPr/>
        <a:lstStyle/>
        <a:p>
          <a:r>
            <a:rPr lang="en-US" sz="2400" b="1" dirty="0">
              <a:solidFill>
                <a:srgbClr val="0F2D53"/>
              </a:solidFill>
              <a:latin typeface="Raleway Light" panose="020B0403030101060003" pitchFamily="34" charset="0"/>
            </a:rPr>
            <a:t>Peer Review Process</a:t>
          </a:r>
        </a:p>
      </dgm:t>
    </dgm:pt>
    <dgm:pt modelId="{7C473A30-463C-4E5A-B4A0-F42EBB2D3BAF}" type="parTrans" cxnId="{B5190AE4-3D59-432F-A431-631F0C3ACC89}">
      <dgm:prSet/>
      <dgm:spPr/>
      <dgm:t>
        <a:bodyPr/>
        <a:lstStyle/>
        <a:p>
          <a:endParaRPr lang="en-US"/>
        </a:p>
      </dgm:t>
    </dgm:pt>
    <dgm:pt modelId="{25A9E99A-9B46-48B9-BD04-79E8CC9FCBBA}" type="sibTrans" cxnId="{B5190AE4-3D59-432F-A431-631F0C3ACC89}">
      <dgm:prSet/>
      <dgm:spPr/>
      <dgm:t>
        <a:bodyPr/>
        <a:lstStyle/>
        <a:p>
          <a:endParaRPr lang="en-US"/>
        </a:p>
      </dgm:t>
    </dgm:pt>
    <dgm:pt modelId="{1F693780-D4EC-46AE-8549-D939A275DB88}">
      <dgm:prSet phldrT="[Text]" custT="1"/>
      <dgm:spPr/>
      <dgm:t>
        <a:bodyPr/>
        <a:lstStyle/>
        <a:p>
          <a:r>
            <a:rPr lang="en-US" sz="2400" b="1" dirty="0">
              <a:solidFill>
                <a:srgbClr val="0F2D53"/>
              </a:solidFill>
              <a:latin typeface="Raleway Light" panose="020B0403030101060003" pitchFamily="34" charset="0"/>
            </a:rPr>
            <a:t>Pass the online examination for the Substance Abuse Prevention Specialist</a:t>
          </a:r>
        </a:p>
      </dgm:t>
    </dgm:pt>
    <dgm:pt modelId="{0965BB58-3DA9-4A37-B006-1BDDC0B902F5}" type="parTrans" cxnId="{635CFCFA-72DA-458E-848F-C3B6F7CC8564}">
      <dgm:prSet/>
      <dgm:spPr/>
      <dgm:t>
        <a:bodyPr/>
        <a:lstStyle/>
        <a:p>
          <a:endParaRPr lang="en-US"/>
        </a:p>
      </dgm:t>
    </dgm:pt>
    <dgm:pt modelId="{96F253C7-F263-4234-82F6-6D458FB0F8D1}" type="sibTrans" cxnId="{635CFCFA-72DA-458E-848F-C3B6F7CC8564}">
      <dgm:prSet/>
      <dgm:spPr/>
      <dgm:t>
        <a:bodyPr/>
        <a:lstStyle/>
        <a:p>
          <a:endParaRPr lang="en-US"/>
        </a:p>
      </dgm:t>
    </dgm:pt>
    <dgm:pt modelId="{A0E56270-D747-4DFC-A8EC-65D8C4806A5A}" type="pres">
      <dgm:prSet presAssocID="{66157F7E-337F-411C-B4A2-717D627A8369}" presName="layout" presStyleCnt="0">
        <dgm:presLayoutVars>
          <dgm:chMax/>
          <dgm:chPref/>
          <dgm:dir/>
          <dgm:resizeHandles/>
        </dgm:presLayoutVars>
      </dgm:prSet>
      <dgm:spPr/>
    </dgm:pt>
    <dgm:pt modelId="{FDB51974-752A-4A3B-A06D-B055820F08C4}" type="pres">
      <dgm:prSet presAssocID="{71455E9C-3855-401C-9826-B1533A0766F0}" presName="root" presStyleCnt="0">
        <dgm:presLayoutVars>
          <dgm:chMax/>
          <dgm:chPref/>
        </dgm:presLayoutVars>
      </dgm:prSet>
      <dgm:spPr/>
    </dgm:pt>
    <dgm:pt modelId="{19CC5307-8E34-4AA4-9AFB-48DB308F0808}" type="pres">
      <dgm:prSet presAssocID="{71455E9C-3855-401C-9826-B1533A0766F0}" presName="rootComposite" presStyleCnt="0">
        <dgm:presLayoutVars/>
      </dgm:prSet>
      <dgm:spPr/>
    </dgm:pt>
    <dgm:pt modelId="{DF83AA87-3C0A-4918-8513-9442AA69B7DE}" type="pres">
      <dgm:prSet presAssocID="{71455E9C-3855-401C-9826-B1533A0766F0}" presName="ParentAccent" presStyleLbl="alignNode1" presStyleIdx="0" presStyleCnt="1" custScaleX="120208"/>
      <dgm:spPr>
        <a:solidFill>
          <a:srgbClr val="0F2D5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82E1BFD-7C16-46B2-9939-744025A006F6}" type="pres">
      <dgm:prSet presAssocID="{71455E9C-3855-401C-9826-B1533A0766F0}" presName="ParentSmallAccent" presStyleLbl="fgAcc1" presStyleIdx="0" presStyleCnt="1" custLinFactX="-23654" custLinFactNeighborX="-100000" custLinFactNeighborY="-18838"/>
      <dgm:spPr>
        <a:solidFill>
          <a:srgbClr val="0F2D53"/>
        </a:solidFill>
        <a:ln>
          <a:solidFill>
            <a:srgbClr val="0F2D53"/>
          </a:solidFill>
        </a:ln>
      </dgm:spPr>
    </dgm:pt>
    <dgm:pt modelId="{76FC115E-8FFA-441F-A0C1-6F5970F932E2}" type="pres">
      <dgm:prSet presAssocID="{71455E9C-3855-401C-9826-B1533A0766F0}" presName="Parent" presStyleLbl="revTx" presStyleIdx="0" presStyleCnt="4" custScaleX="121378">
        <dgm:presLayoutVars>
          <dgm:chMax/>
          <dgm:chPref val="4"/>
          <dgm:bulletEnabled val="1"/>
        </dgm:presLayoutVars>
      </dgm:prSet>
      <dgm:spPr/>
    </dgm:pt>
    <dgm:pt modelId="{C444A104-D039-4049-97F3-021A8BB582D5}" type="pres">
      <dgm:prSet presAssocID="{71455E9C-3855-401C-9826-B1533A0766F0}" presName="childShape" presStyleCnt="0">
        <dgm:presLayoutVars>
          <dgm:chMax val="0"/>
          <dgm:chPref val="0"/>
        </dgm:presLayoutVars>
      </dgm:prSet>
      <dgm:spPr/>
    </dgm:pt>
    <dgm:pt modelId="{B8C37C3B-3314-4091-AABD-CB01C65C04EF}" type="pres">
      <dgm:prSet presAssocID="{DFCCEBE1-E841-41ED-919E-66740707B838}" presName="childComposite" presStyleCnt="0">
        <dgm:presLayoutVars>
          <dgm:chMax val="0"/>
          <dgm:chPref val="0"/>
        </dgm:presLayoutVars>
      </dgm:prSet>
      <dgm:spPr/>
    </dgm:pt>
    <dgm:pt modelId="{6CB56802-E780-4A6F-989F-0E6D359B0BB5}" type="pres">
      <dgm:prSet presAssocID="{DFCCEBE1-E841-41ED-919E-66740707B838}" presName="ChildAccent" presStyleLbl="solidFgAcc1" presStyleIdx="0" presStyleCnt="3" custLinFactNeighborX="60987" custLinFactNeighborY="1731"/>
      <dgm:spPr>
        <a:ln>
          <a:solidFill>
            <a:srgbClr val="0F2D53"/>
          </a:solidFill>
        </a:ln>
      </dgm:spPr>
    </dgm:pt>
    <dgm:pt modelId="{17D2C15F-4B3D-4CA9-AD46-36DA261EE60A}" type="pres">
      <dgm:prSet presAssocID="{DFCCEBE1-E841-41ED-919E-66740707B838}" presName="Child" presStyleLbl="revTx" presStyleIdx="1" presStyleCnt="4" custScaleX="107196" custLinFactNeighborX="12071" custLinFactNeighborY="563">
        <dgm:presLayoutVars>
          <dgm:chMax val="0"/>
          <dgm:chPref val="0"/>
          <dgm:bulletEnabled val="1"/>
        </dgm:presLayoutVars>
      </dgm:prSet>
      <dgm:spPr/>
    </dgm:pt>
    <dgm:pt modelId="{FA87099C-D674-466F-8AB1-AEE6E4281B00}" type="pres">
      <dgm:prSet presAssocID="{2030106E-8581-4841-BA8F-978F620F66E5}" presName="childComposite" presStyleCnt="0">
        <dgm:presLayoutVars>
          <dgm:chMax val="0"/>
          <dgm:chPref val="0"/>
        </dgm:presLayoutVars>
      </dgm:prSet>
      <dgm:spPr/>
    </dgm:pt>
    <dgm:pt modelId="{70D0E40F-4ADB-4A11-9F68-C97B5C76658B}" type="pres">
      <dgm:prSet presAssocID="{2030106E-8581-4841-BA8F-978F620F66E5}" presName="ChildAccent" presStyleLbl="solidFgAcc1" presStyleIdx="1" presStyleCnt="3" custLinFactNeighborX="15438" custLinFactNeighborY="-2726"/>
      <dgm:spPr>
        <a:ln>
          <a:solidFill>
            <a:srgbClr val="0F2D53"/>
          </a:solidFill>
        </a:ln>
      </dgm:spPr>
    </dgm:pt>
    <dgm:pt modelId="{E74666E2-E8CC-4F1D-B1F0-81B08FDA03F0}" type="pres">
      <dgm:prSet presAssocID="{2030106E-8581-4841-BA8F-978F620F66E5}" presName="Child" presStyleLbl="revTx" presStyleIdx="2" presStyleCnt="4" custLinFactNeighborX="4875" custLinFactNeighborY="-1349">
        <dgm:presLayoutVars>
          <dgm:chMax val="0"/>
          <dgm:chPref val="0"/>
          <dgm:bulletEnabled val="1"/>
        </dgm:presLayoutVars>
      </dgm:prSet>
      <dgm:spPr/>
    </dgm:pt>
    <dgm:pt modelId="{F811A368-2285-459F-8E7E-BFD17FA6C4B0}" type="pres">
      <dgm:prSet presAssocID="{1F693780-D4EC-46AE-8549-D939A275DB88}" presName="childComposite" presStyleCnt="0">
        <dgm:presLayoutVars>
          <dgm:chMax val="0"/>
          <dgm:chPref val="0"/>
        </dgm:presLayoutVars>
      </dgm:prSet>
      <dgm:spPr/>
    </dgm:pt>
    <dgm:pt modelId="{9C3F08BB-72CF-4763-8D26-DEC221C218B3}" type="pres">
      <dgm:prSet presAssocID="{1F693780-D4EC-46AE-8549-D939A275DB88}" presName="ChildAccent" presStyleLbl="solidFgAcc1" presStyleIdx="2" presStyleCnt="3" custLinFactNeighborX="51581" custLinFactNeighborY="-7184"/>
      <dgm:spPr>
        <a:ln>
          <a:solidFill>
            <a:srgbClr val="0F2D53"/>
          </a:solidFill>
        </a:ln>
      </dgm:spPr>
    </dgm:pt>
    <dgm:pt modelId="{A7382E5A-92C1-4B1A-8585-98C0410A37E6}" type="pres">
      <dgm:prSet presAssocID="{1F693780-D4EC-46AE-8549-D939A275DB88}" presName="Child" presStyleLbl="revTx" presStyleIdx="3" presStyleCnt="4" custScaleX="105710" custLinFactNeighborX="10585" custLinFactNeighborY="-2671">
        <dgm:presLayoutVars>
          <dgm:chMax val="0"/>
          <dgm:chPref val="0"/>
          <dgm:bulletEnabled val="1"/>
        </dgm:presLayoutVars>
      </dgm:prSet>
      <dgm:spPr/>
    </dgm:pt>
  </dgm:ptLst>
  <dgm:cxnLst>
    <dgm:cxn modelId="{72EF1D13-B7AE-4B85-A767-902F62CAC93F}" type="presOf" srcId="{66157F7E-337F-411C-B4A2-717D627A8369}" destId="{A0E56270-D747-4DFC-A8EC-65D8C4806A5A}" srcOrd="0" destOrd="0" presId="urn:microsoft.com/office/officeart/2008/layout/SquareAccentList"/>
    <dgm:cxn modelId="{ED6A0837-A9D0-4B63-9B8F-5CB0FEC9EC5D}" srcId="{71455E9C-3855-401C-9826-B1533A0766F0}" destId="{DFCCEBE1-E841-41ED-919E-66740707B838}" srcOrd="0" destOrd="0" parTransId="{493F530A-53EE-42B9-9713-9C9A1358CAA4}" sibTransId="{187FAD09-D522-4B7D-B09D-EFAB9F48EA8A}"/>
    <dgm:cxn modelId="{72961870-D80B-4C0F-A802-EFFBAF92B54F}" type="presOf" srcId="{DFCCEBE1-E841-41ED-919E-66740707B838}" destId="{17D2C15F-4B3D-4CA9-AD46-36DA261EE60A}" srcOrd="0" destOrd="0" presId="urn:microsoft.com/office/officeart/2008/layout/SquareAccentList"/>
    <dgm:cxn modelId="{C86E3551-BB73-4A9D-A61D-67DF756A1112}" srcId="{66157F7E-337F-411C-B4A2-717D627A8369}" destId="{71455E9C-3855-401C-9826-B1533A0766F0}" srcOrd="0" destOrd="0" parTransId="{21DA5CFE-6D6F-48E7-8116-47264073CDCF}" sibTransId="{9DDD88B6-9F74-4637-9948-C7AA3A3D2227}"/>
    <dgm:cxn modelId="{4DE58083-F359-4682-80A2-8BEA32A6FC8F}" type="presOf" srcId="{1F693780-D4EC-46AE-8549-D939A275DB88}" destId="{A7382E5A-92C1-4B1A-8585-98C0410A37E6}" srcOrd="0" destOrd="0" presId="urn:microsoft.com/office/officeart/2008/layout/SquareAccentList"/>
    <dgm:cxn modelId="{ED986AD9-9CCA-4E55-A7CD-20CBDA2E2656}" type="presOf" srcId="{2030106E-8581-4841-BA8F-978F620F66E5}" destId="{E74666E2-E8CC-4F1D-B1F0-81B08FDA03F0}" srcOrd="0" destOrd="0" presId="urn:microsoft.com/office/officeart/2008/layout/SquareAccentList"/>
    <dgm:cxn modelId="{B5190AE4-3D59-432F-A431-631F0C3ACC89}" srcId="{71455E9C-3855-401C-9826-B1533A0766F0}" destId="{2030106E-8581-4841-BA8F-978F620F66E5}" srcOrd="1" destOrd="0" parTransId="{7C473A30-463C-4E5A-B4A0-F42EBB2D3BAF}" sibTransId="{25A9E99A-9B46-48B9-BD04-79E8CC9FCBBA}"/>
    <dgm:cxn modelId="{635CFCFA-72DA-458E-848F-C3B6F7CC8564}" srcId="{71455E9C-3855-401C-9826-B1533A0766F0}" destId="{1F693780-D4EC-46AE-8549-D939A275DB88}" srcOrd="2" destOrd="0" parTransId="{0965BB58-3DA9-4A37-B006-1BDDC0B902F5}" sibTransId="{96F253C7-F263-4234-82F6-6D458FB0F8D1}"/>
    <dgm:cxn modelId="{0F7A2AFE-68BA-4317-8B19-582C6D6DA15E}" type="presOf" srcId="{71455E9C-3855-401C-9826-B1533A0766F0}" destId="{76FC115E-8FFA-441F-A0C1-6F5970F932E2}" srcOrd="0" destOrd="0" presId="urn:microsoft.com/office/officeart/2008/layout/SquareAccentList"/>
    <dgm:cxn modelId="{D7469937-4E64-4EA0-8A31-3195ECF5AC42}" type="presParOf" srcId="{A0E56270-D747-4DFC-A8EC-65D8C4806A5A}" destId="{FDB51974-752A-4A3B-A06D-B055820F08C4}" srcOrd="0" destOrd="0" presId="urn:microsoft.com/office/officeart/2008/layout/SquareAccentList"/>
    <dgm:cxn modelId="{8DB2E98A-56B4-4F01-92B5-B2FBD8B498FE}" type="presParOf" srcId="{FDB51974-752A-4A3B-A06D-B055820F08C4}" destId="{19CC5307-8E34-4AA4-9AFB-48DB308F0808}" srcOrd="0" destOrd="0" presId="urn:microsoft.com/office/officeart/2008/layout/SquareAccentList"/>
    <dgm:cxn modelId="{46A6E293-BD79-433F-AE0B-AACF2F37ACD0}" type="presParOf" srcId="{19CC5307-8E34-4AA4-9AFB-48DB308F0808}" destId="{DF83AA87-3C0A-4918-8513-9442AA69B7DE}" srcOrd="0" destOrd="0" presId="urn:microsoft.com/office/officeart/2008/layout/SquareAccentList"/>
    <dgm:cxn modelId="{A20651C6-0FF1-4213-9D17-B40A722B768C}" type="presParOf" srcId="{19CC5307-8E34-4AA4-9AFB-48DB308F0808}" destId="{F82E1BFD-7C16-46B2-9939-744025A006F6}" srcOrd="1" destOrd="0" presId="urn:microsoft.com/office/officeart/2008/layout/SquareAccentList"/>
    <dgm:cxn modelId="{E2C1AAF8-5CC9-428A-96C2-C2F0033C2910}" type="presParOf" srcId="{19CC5307-8E34-4AA4-9AFB-48DB308F0808}" destId="{76FC115E-8FFA-441F-A0C1-6F5970F932E2}" srcOrd="2" destOrd="0" presId="urn:microsoft.com/office/officeart/2008/layout/SquareAccentList"/>
    <dgm:cxn modelId="{220F3FC0-C24C-491D-810E-000A002148F7}" type="presParOf" srcId="{FDB51974-752A-4A3B-A06D-B055820F08C4}" destId="{C444A104-D039-4049-97F3-021A8BB582D5}" srcOrd="1" destOrd="0" presId="urn:microsoft.com/office/officeart/2008/layout/SquareAccentList"/>
    <dgm:cxn modelId="{5E787A25-095E-47BE-9541-3370D8B86D81}" type="presParOf" srcId="{C444A104-D039-4049-97F3-021A8BB582D5}" destId="{B8C37C3B-3314-4091-AABD-CB01C65C04EF}" srcOrd="0" destOrd="0" presId="urn:microsoft.com/office/officeart/2008/layout/SquareAccentList"/>
    <dgm:cxn modelId="{9FF78331-BB48-4F05-ACD0-325DB9CA629A}" type="presParOf" srcId="{B8C37C3B-3314-4091-AABD-CB01C65C04EF}" destId="{6CB56802-E780-4A6F-989F-0E6D359B0BB5}" srcOrd="0" destOrd="0" presId="urn:microsoft.com/office/officeart/2008/layout/SquareAccentList"/>
    <dgm:cxn modelId="{60D0241E-DF9C-4BF9-899C-27FFB4C6ADAE}" type="presParOf" srcId="{B8C37C3B-3314-4091-AABD-CB01C65C04EF}" destId="{17D2C15F-4B3D-4CA9-AD46-36DA261EE60A}" srcOrd="1" destOrd="0" presId="urn:microsoft.com/office/officeart/2008/layout/SquareAccentList"/>
    <dgm:cxn modelId="{8C9950ED-E502-4D8D-A3AB-69E74922C4E5}" type="presParOf" srcId="{C444A104-D039-4049-97F3-021A8BB582D5}" destId="{FA87099C-D674-466F-8AB1-AEE6E4281B00}" srcOrd="1" destOrd="0" presId="urn:microsoft.com/office/officeart/2008/layout/SquareAccentList"/>
    <dgm:cxn modelId="{9CB5A85D-0DC2-46CC-9E7E-41629CD4071D}" type="presParOf" srcId="{FA87099C-D674-466F-8AB1-AEE6E4281B00}" destId="{70D0E40F-4ADB-4A11-9F68-C97B5C76658B}" srcOrd="0" destOrd="0" presId="urn:microsoft.com/office/officeart/2008/layout/SquareAccentList"/>
    <dgm:cxn modelId="{0528134A-27D4-4724-9C78-09784966BAE0}" type="presParOf" srcId="{FA87099C-D674-466F-8AB1-AEE6E4281B00}" destId="{E74666E2-E8CC-4F1D-B1F0-81B08FDA03F0}" srcOrd="1" destOrd="0" presId="urn:microsoft.com/office/officeart/2008/layout/SquareAccentList"/>
    <dgm:cxn modelId="{7D2C2C04-B90A-4591-A8F4-ADC805FE69C8}" type="presParOf" srcId="{C444A104-D039-4049-97F3-021A8BB582D5}" destId="{F811A368-2285-459F-8E7E-BFD17FA6C4B0}" srcOrd="2" destOrd="0" presId="urn:microsoft.com/office/officeart/2008/layout/SquareAccentList"/>
    <dgm:cxn modelId="{19872C30-2E40-4DD4-A5FC-B81F890A035B}" type="presParOf" srcId="{F811A368-2285-459F-8E7E-BFD17FA6C4B0}" destId="{9C3F08BB-72CF-4763-8D26-DEC221C218B3}" srcOrd="0" destOrd="0" presId="urn:microsoft.com/office/officeart/2008/layout/SquareAccentList"/>
    <dgm:cxn modelId="{C4CFF39F-C42F-4376-920E-CB5BC68D0A81}" type="presParOf" srcId="{F811A368-2285-459F-8E7E-BFD17FA6C4B0}" destId="{A7382E5A-92C1-4B1A-8585-98C0410A37E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8A3909-C42A-4312-89E2-CA5272CDBD25}" type="doc">
      <dgm:prSet loTypeId="urn:microsoft.com/office/officeart/2008/layout/SquareAccentList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B2B2B6A-E7AD-401A-BBA2-564A19D1CD54}">
      <dgm:prSet phldrT="[Text]" custT="1"/>
      <dgm:spPr/>
      <dgm:t>
        <a:bodyPr/>
        <a:lstStyle/>
        <a:p>
          <a:r>
            <a:rPr lang="en-US" sz="3600" b="1" dirty="0">
              <a:solidFill>
                <a:srgbClr val="0F2D53"/>
              </a:solidFill>
              <a:latin typeface="Raleway Light" panose="020B0403030101060003" pitchFamily="34" charset="0"/>
            </a:rPr>
            <a:t>IC&amp;RC Prevention Domains</a:t>
          </a:r>
        </a:p>
      </dgm:t>
    </dgm:pt>
    <dgm:pt modelId="{CF10E757-6F6D-49E7-ADD6-22A4030CE373}" type="parTrans" cxnId="{80AA5DDD-EE79-48AA-B52E-ED8E589F6ED2}">
      <dgm:prSet/>
      <dgm:spPr/>
      <dgm:t>
        <a:bodyPr/>
        <a:lstStyle/>
        <a:p>
          <a:endParaRPr lang="en-US" sz="3200" b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5D1BB2F0-273C-4A38-9AC0-DCEC7D83E2AE}" type="sibTrans" cxnId="{80AA5DDD-EE79-48AA-B52E-ED8E589F6ED2}">
      <dgm:prSet/>
      <dgm:spPr/>
      <dgm:t>
        <a:bodyPr/>
        <a:lstStyle/>
        <a:p>
          <a:endParaRPr lang="en-US" sz="3200" b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B474B582-7F3C-4E08-B36C-F2C6540CE3D6}">
      <dgm:prSet phldrT="[Text]" custT="1"/>
      <dgm:spPr/>
      <dgm:t>
        <a:bodyPr/>
        <a:lstStyle/>
        <a:p>
          <a:r>
            <a:rPr lang="en-US" sz="2000" b="0" dirty="0">
              <a:solidFill>
                <a:srgbClr val="0F2D53"/>
              </a:solidFill>
              <a:latin typeface="Raleway Light" panose="020B0403030101060003" pitchFamily="34" charset="0"/>
            </a:rPr>
            <a:t>Planning &amp; Evaluation</a:t>
          </a:r>
        </a:p>
      </dgm:t>
    </dgm:pt>
    <dgm:pt modelId="{926BC8BE-255C-45A4-A111-FE4A457E3155}" type="parTrans" cxnId="{68CB683F-A2DE-4375-A485-4DF273C06649}">
      <dgm:prSet/>
      <dgm:spPr/>
      <dgm:t>
        <a:bodyPr/>
        <a:lstStyle/>
        <a:p>
          <a:endParaRPr lang="en-US" sz="3200" b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1DF47853-1CEE-42FA-80DC-E9A0863255F1}" type="sibTrans" cxnId="{68CB683F-A2DE-4375-A485-4DF273C06649}">
      <dgm:prSet/>
      <dgm:spPr/>
      <dgm:t>
        <a:bodyPr/>
        <a:lstStyle/>
        <a:p>
          <a:endParaRPr lang="en-US" sz="3200" b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28635D2A-3C72-464F-8B01-ADCE7115740C}">
      <dgm:prSet phldrT="[Text]" custT="1"/>
      <dgm:spPr/>
      <dgm:t>
        <a:bodyPr/>
        <a:lstStyle/>
        <a:p>
          <a:r>
            <a:rPr lang="en-US" sz="2000" b="0" dirty="0">
              <a:solidFill>
                <a:srgbClr val="0F2D53"/>
              </a:solidFill>
              <a:latin typeface="Raleway Light" panose="020B0403030101060003" pitchFamily="34" charset="0"/>
            </a:rPr>
            <a:t>Prevention Education &amp; Service Delivery</a:t>
          </a:r>
        </a:p>
      </dgm:t>
    </dgm:pt>
    <dgm:pt modelId="{80271CD7-C29F-47FD-933C-F00F3008E15F}" type="parTrans" cxnId="{9DA6E7CE-59FA-4529-9EF8-92117B71868E}">
      <dgm:prSet/>
      <dgm:spPr/>
      <dgm:t>
        <a:bodyPr/>
        <a:lstStyle/>
        <a:p>
          <a:endParaRPr lang="en-US" sz="3200" b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B1734595-321E-4010-9FE4-FCF824FC5B48}" type="sibTrans" cxnId="{9DA6E7CE-59FA-4529-9EF8-92117B71868E}">
      <dgm:prSet/>
      <dgm:spPr/>
      <dgm:t>
        <a:bodyPr/>
        <a:lstStyle/>
        <a:p>
          <a:endParaRPr lang="en-US" sz="3200" b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2EAF9062-47A2-42C3-9184-82444745FD3A}">
      <dgm:prSet phldrT="[Text]" custT="1"/>
      <dgm:spPr/>
      <dgm:t>
        <a:bodyPr/>
        <a:lstStyle/>
        <a:p>
          <a:r>
            <a:rPr lang="en-US" sz="2000" b="0">
              <a:solidFill>
                <a:srgbClr val="0F2D53"/>
              </a:solidFill>
              <a:latin typeface="Raleway Light" panose="020B0403030101060003" pitchFamily="34" charset="0"/>
            </a:rPr>
            <a:t>Communication</a:t>
          </a:r>
          <a:endParaRPr lang="en-US" sz="2000" b="0" dirty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0AEF0850-BEFB-4B3F-BF17-12D86E4F850D}" type="parTrans" cxnId="{E861CA95-0613-479F-9079-6C344A834A19}">
      <dgm:prSet/>
      <dgm:spPr/>
      <dgm:t>
        <a:bodyPr/>
        <a:lstStyle/>
        <a:p>
          <a:endParaRPr lang="en-US" sz="3200" b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6957EC43-400A-41E8-91C9-6094832FA781}" type="sibTrans" cxnId="{E861CA95-0613-479F-9079-6C344A834A19}">
      <dgm:prSet/>
      <dgm:spPr/>
      <dgm:t>
        <a:bodyPr/>
        <a:lstStyle/>
        <a:p>
          <a:endParaRPr lang="en-US" sz="3200" b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23E9698D-8669-4D84-9CA9-3810AD44D67A}">
      <dgm:prSet phldrT="[Text]" custT="1"/>
      <dgm:spPr/>
      <dgm:t>
        <a:bodyPr/>
        <a:lstStyle/>
        <a:p>
          <a:r>
            <a:rPr lang="en-US" sz="2000" b="0" dirty="0">
              <a:solidFill>
                <a:srgbClr val="0F2D53"/>
              </a:solidFill>
              <a:latin typeface="Raleway Light" panose="020B0403030101060003" pitchFamily="34" charset="0"/>
            </a:rPr>
            <a:t>Community Organization</a:t>
          </a:r>
        </a:p>
      </dgm:t>
    </dgm:pt>
    <dgm:pt modelId="{92EBEB88-56D2-4ADF-B567-540920004908}" type="parTrans" cxnId="{C69C7EAC-E220-4808-8956-871B2EBADFC4}">
      <dgm:prSet/>
      <dgm:spPr/>
      <dgm:t>
        <a:bodyPr/>
        <a:lstStyle/>
        <a:p>
          <a:endParaRPr lang="en-US" sz="3200" b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99B34379-3F85-4E57-AAD3-A214554987F2}" type="sibTrans" cxnId="{C69C7EAC-E220-4808-8956-871B2EBADFC4}">
      <dgm:prSet/>
      <dgm:spPr/>
      <dgm:t>
        <a:bodyPr/>
        <a:lstStyle/>
        <a:p>
          <a:endParaRPr lang="en-US" sz="3200" b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CEFD31B4-6B63-4110-9C6F-7C9F3BE92246}">
      <dgm:prSet phldrT="[Text]" custT="1"/>
      <dgm:spPr/>
      <dgm:t>
        <a:bodyPr/>
        <a:lstStyle/>
        <a:p>
          <a:r>
            <a:rPr lang="en-US" sz="2000" b="0">
              <a:solidFill>
                <a:srgbClr val="0F2D53"/>
              </a:solidFill>
              <a:latin typeface="Raleway Light" panose="020B0403030101060003" pitchFamily="34" charset="0"/>
            </a:rPr>
            <a:t>Public Policy &amp; Environmental Change</a:t>
          </a:r>
          <a:endParaRPr lang="en-US" sz="2000" b="0" dirty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27F302C1-6247-454A-9A5D-799026931416}" type="parTrans" cxnId="{7DF8D021-2817-4848-ADE0-E469D49492CC}">
      <dgm:prSet/>
      <dgm:spPr/>
      <dgm:t>
        <a:bodyPr/>
        <a:lstStyle/>
        <a:p>
          <a:endParaRPr lang="en-US" sz="3200" b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EDC5DBE4-7543-43E5-A9DE-C065C3A2DF78}" type="sibTrans" cxnId="{7DF8D021-2817-4848-ADE0-E469D49492CC}">
      <dgm:prSet/>
      <dgm:spPr/>
      <dgm:t>
        <a:bodyPr/>
        <a:lstStyle/>
        <a:p>
          <a:endParaRPr lang="en-US" sz="3200" b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6C8F5D07-D4B5-48FB-B058-6664A9899EEC}">
      <dgm:prSet phldrT="[Text]" custT="1"/>
      <dgm:spPr/>
      <dgm:t>
        <a:bodyPr/>
        <a:lstStyle/>
        <a:p>
          <a:r>
            <a:rPr lang="en-US" sz="2000" b="0" dirty="0">
              <a:solidFill>
                <a:srgbClr val="0F2D53"/>
              </a:solidFill>
              <a:latin typeface="Raleway Light" panose="020B0403030101060003" pitchFamily="34" charset="0"/>
            </a:rPr>
            <a:t>Professional Growth &amp; Responsibility</a:t>
          </a:r>
        </a:p>
      </dgm:t>
    </dgm:pt>
    <dgm:pt modelId="{3EEAF2D6-DC18-42F8-9739-BBE8C843CB4D}" type="parTrans" cxnId="{A32F571C-654A-4B77-93D8-7225DF2D0ABB}">
      <dgm:prSet/>
      <dgm:spPr/>
      <dgm:t>
        <a:bodyPr/>
        <a:lstStyle/>
        <a:p>
          <a:endParaRPr lang="en-US" sz="3200" b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C5FCBD16-2E22-43E3-B66E-F306DCF87A22}" type="sibTrans" cxnId="{A32F571C-654A-4B77-93D8-7225DF2D0ABB}">
      <dgm:prSet/>
      <dgm:spPr/>
      <dgm:t>
        <a:bodyPr/>
        <a:lstStyle/>
        <a:p>
          <a:endParaRPr lang="en-US" sz="3200" b="0">
            <a:solidFill>
              <a:srgbClr val="0F2D53"/>
            </a:solidFill>
            <a:latin typeface="Raleway Light" panose="020B0403030101060003" pitchFamily="34" charset="0"/>
          </a:endParaRPr>
        </a:p>
      </dgm:t>
    </dgm:pt>
    <dgm:pt modelId="{904F2E1B-ECFB-4644-828B-3025221FD28B}" type="pres">
      <dgm:prSet presAssocID="{EB8A3909-C42A-4312-89E2-CA5272CDBD25}" presName="layout" presStyleCnt="0">
        <dgm:presLayoutVars>
          <dgm:chMax/>
          <dgm:chPref/>
          <dgm:dir/>
          <dgm:resizeHandles/>
        </dgm:presLayoutVars>
      </dgm:prSet>
      <dgm:spPr/>
    </dgm:pt>
    <dgm:pt modelId="{E46B00A2-66DE-4EFD-95FC-F95636E28BD6}" type="pres">
      <dgm:prSet presAssocID="{FB2B2B6A-E7AD-401A-BBA2-564A19D1CD54}" presName="root" presStyleCnt="0">
        <dgm:presLayoutVars>
          <dgm:chMax/>
          <dgm:chPref/>
        </dgm:presLayoutVars>
      </dgm:prSet>
      <dgm:spPr/>
    </dgm:pt>
    <dgm:pt modelId="{C9B5ACB3-2AF0-4744-B4DC-7A6FD867BBA0}" type="pres">
      <dgm:prSet presAssocID="{FB2B2B6A-E7AD-401A-BBA2-564A19D1CD54}" presName="rootComposite" presStyleCnt="0">
        <dgm:presLayoutVars/>
      </dgm:prSet>
      <dgm:spPr/>
    </dgm:pt>
    <dgm:pt modelId="{A6A30054-2949-4567-90CD-413D12A880A0}" type="pres">
      <dgm:prSet presAssocID="{FB2B2B6A-E7AD-401A-BBA2-564A19D1CD54}" presName="ParentAccent" presStyleLbl="alignNode1" presStyleIdx="0" presStyleCnt="1" custScaleX="203159" custLinFactNeighborX="-17222" custLinFactNeighborY="-1501"/>
      <dgm:spPr/>
    </dgm:pt>
    <dgm:pt modelId="{A6A20D54-44B1-4ACF-B027-C3FBFB98BC55}" type="pres">
      <dgm:prSet presAssocID="{FB2B2B6A-E7AD-401A-BBA2-564A19D1CD54}" presName="ParentSmallAccent" presStyleLbl="fgAcc1" presStyleIdx="0" presStyleCnt="1" custScaleX="154810" custScaleY="63582" custLinFactX="-300000" custLinFactNeighborX="-383173" custLinFactNeighborY="-21214"/>
      <dgm:spPr>
        <a:solidFill>
          <a:srgbClr val="5A637D"/>
        </a:solidFill>
      </dgm:spPr>
    </dgm:pt>
    <dgm:pt modelId="{B63A7584-15B6-40A8-B807-46107CBC1243}" type="pres">
      <dgm:prSet presAssocID="{FB2B2B6A-E7AD-401A-BBA2-564A19D1CD54}" presName="Parent" presStyleLbl="revTx" presStyleIdx="0" presStyleCnt="7" custScaleX="242579">
        <dgm:presLayoutVars>
          <dgm:chMax/>
          <dgm:chPref val="4"/>
          <dgm:bulletEnabled val="1"/>
        </dgm:presLayoutVars>
      </dgm:prSet>
      <dgm:spPr/>
    </dgm:pt>
    <dgm:pt modelId="{4222044D-AF52-4D06-AB72-0BFA4B9D61BF}" type="pres">
      <dgm:prSet presAssocID="{FB2B2B6A-E7AD-401A-BBA2-564A19D1CD54}" presName="childShape" presStyleCnt="0">
        <dgm:presLayoutVars>
          <dgm:chMax val="0"/>
          <dgm:chPref val="0"/>
        </dgm:presLayoutVars>
      </dgm:prSet>
      <dgm:spPr/>
    </dgm:pt>
    <dgm:pt modelId="{2671D2FC-6FAA-41C6-A2A8-94AFC14C2AD8}" type="pres">
      <dgm:prSet presAssocID="{B474B582-7F3C-4E08-B36C-F2C6540CE3D6}" presName="childComposite" presStyleCnt="0">
        <dgm:presLayoutVars>
          <dgm:chMax val="0"/>
          <dgm:chPref val="0"/>
        </dgm:presLayoutVars>
      </dgm:prSet>
      <dgm:spPr/>
    </dgm:pt>
    <dgm:pt modelId="{B403ED1B-2A56-493B-B41D-74B677D3802B}" type="pres">
      <dgm:prSet presAssocID="{B474B582-7F3C-4E08-B36C-F2C6540CE3D6}" presName="ChildAccent" presStyleLbl="solidFgAcc1" presStyleIdx="0" presStyleCnt="6" custLinFactX="-283155" custLinFactNeighborX="-300000" custLinFactNeighborY="-7655"/>
      <dgm:spPr/>
    </dgm:pt>
    <dgm:pt modelId="{C9A8B21F-8E26-43CA-AFD3-9374C76C2AA0}" type="pres">
      <dgm:prSet presAssocID="{B474B582-7F3C-4E08-B36C-F2C6540CE3D6}" presName="Child" presStyleLbl="revTx" presStyleIdx="1" presStyleCnt="7" custScaleX="172518" custLinFactNeighborX="-6464">
        <dgm:presLayoutVars>
          <dgm:chMax val="0"/>
          <dgm:chPref val="0"/>
          <dgm:bulletEnabled val="1"/>
        </dgm:presLayoutVars>
      </dgm:prSet>
      <dgm:spPr/>
    </dgm:pt>
    <dgm:pt modelId="{89DC75D8-3305-49C6-8BBC-DA2C98FD818A}" type="pres">
      <dgm:prSet presAssocID="{28635D2A-3C72-464F-8B01-ADCE7115740C}" presName="childComposite" presStyleCnt="0">
        <dgm:presLayoutVars>
          <dgm:chMax val="0"/>
          <dgm:chPref val="0"/>
        </dgm:presLayoutVars>
      </dgm:prSet>
      <dgm:spPr/>
    </dgm:pt>
    <dgm:pt modelId="{07471010-085B-421D-A54F-9EE1EE2D52FA}" type="pres">
      <dgm:prSet presAssocID="{28635D2A-3C72-464F-8B01-ADCE7115740C}" presName="ChildAccent" presStyleLbl="solidFgAcc1" presStyleIdx="1" presStyleCnt="6" custLinFactX="-245992" custLinFactNeighborX="-300000" custLinFactNeighborY="-2854"/>
      <dgm:spPr>
        <a:ln>
          <a:solidFill>
            <a:srgbClr val="0F2D53"/>
          </a:solidFill>
        </a:ln>
      </dgm:spPr>
    </dgm:pt>
    <dgm:pt modelId="{A1F33EEE-A44F-462F-B3E6-4BE03FA61A3C}" type="pres">
      <dgm:prSet presAssocID="{28635D2A-3C72-464F-8B01-ADCE7115740C}" presName="Child" presStyleLbl="revTx" presStyleIdx="2" presStyleCnt="7" custScaleX="178389" custLinFactNeighborX="-596" custLinFactNeighborY="-944">
        <dgm:presLayoutVars>
          <dgm:chMax val="0"/>
          <dgm:chPref val="0"/>
          <dgm:bulletEnabled val="1"/>
        </dgm:presLayoutVars>
      </dgm:prSet>
      <dgm:spPr/>
    </dgm:pt>
    <dgm:pt modelId="{1C4BC34A-CDB0-4899-8915-4B09E0F3CBC6}" type="pres">
      <dgm:prSet presAssocID="{2EAF9062-47A2-42C3-9184-82444745FD3A}" presName="childComposite" presStyleCnt="0">
        <dgm:presLayoutVars>
          <dgm:chMax val="0"/>
          <dgm:chPref val="0"/>
        </dgm:presLayoutVars>
      </dgm:prSet>
      <dgm:spPr/>
    </dgm:pt>
    <dgm:pt modelId="{2E7D8DD6-9286-4159-A17C-9D084DA18B93}" type="pres">
      <dgm:prSet presAssocID="{2EAF9062-47A2-42C3-9184-82444745FD3A}" presName="ChildAccent" presStyleLbl="solidFgAcc1" presStyleIdx="2" presStyleCnt="6" custLinFactX="-500000" custLinFactNeighborX="-538546" custLinFactNeighborY="-5096"/>
      <dgm:spPr>
        <a:ln>
          <a:solidFill>
            <a:srgbClr val="0F2D53"/>
          </a:solidFill>
        </a:ln>
      </dgm:spPr>
    </dgm:pt>
    <dgm:pt modelId="{9D51B4B1-EF8B-4216-8D4B-3E8B651E6D8D}" type="pres">
      <dgm:prSet presAssocID="{2EAF9062-47A2-42C3-9184-82444745FD3A}" presName="Child" presStyleLbl="revTx" presStyleIdx="3" presStyleCnt="7" custLinFactNeighborX="-78982" custLinFactNeighborY="2342">
        <dgm:presLayoutVars>
          <dgm:chMax val="0"/>
          <dgm:chPref val="0"/>
          <dgm:bulletEnabled val="1"/>
        </dgm:presLayoutVars>
      </dgm:prSet>
      <dgm:spPr/>
    </dgm:pt>
    <dgm:pt modelId="{AC5E5660-26F9-47E9-BB82-3B4CFC92FFDB}" type="pres">
      <dgm:prSet presAssocID="{23E9698D-8669-4D84-9CA9-3810AD44D67A}" presName="childComposite" presStyleCnt="0">
        <dgm:presLayoutVars>
          <dgm:chMax val="0"/>
          <dgm:chPref val="0"/>
        </dgm:presLayoutVars>
      </dgm:prSet>
      <dgm:spPr/>
    </dgm:pt>
    <dgm:pt modelId="{77DAB7CA-9EEA-40E8-B68A-8118BCEF934A}" type="pres">
      <dgm:prSet presAssocID="{23E9698D-8669-4D84-9CA9-3810AD44D67A}" presName="ChildAccent" presStyleLbl="solidFgAcc1" presStyleIdx="3" presStyleCnt="6" custLinFactX="-300000" custLinFactNeighborX="-353921" custLinFactNeighborY="2589"/>
      <dgm:spPr>
        <a:ln>
          <a:solidFill>
            <a:srgbClr val="0F2D53"/>
          </a:solidFill>
        </a:ln>
      </dgm:spPr>
    </dgm:pt>
    <dgm:pt modelId="{5FB9581F-EB91-4831-BB86-6528FFB01A47}" type="pres">
      <dgm:prSet presAssocID="{23E9698D-8669-4D84-9CA9-3810AD44D67A}" presName="Child" presStyleLbl="revTx" presStyleIdx="4" presStyleCnt="7" custScaleX="160764" custLinFactNeighborX="-18259" custLinFactNeighborY="3445">
        <dgm:presLayoutVars>
          <dgm:chMax val="0"/>
          <dgm:chPref val="0"/>
          <dgm:bulletEnabled val="1"/>
        </dgm:presLayoutVars>
      </dgm:prSet>
      <dgm:spPr/>
    </dgm:pt>
    <dgm:pt modelId="{3E2C6BF3-ED98-4F3D-8060-5444A4CF0C8F}" type="pres">
      <dgm:prSet presAssocID="{CEFD31B4-6B63-4110-9C6F-7C9F3BE92246}" presName="childComposite" presStyleCnt="0">
        <dgm:presLayoutVars>
          <dgm:chMax val="0"/>
          <dgm:chPref val="0"/>
        </dgm:presLayoutVars>
      </dgm:prSet>
      <dgm:spPr/>
    </dgm:pt>
    <dgm:pt modelId="{081A5444-5A2F-4734-A578-142807F9EE12}" type="pres">
      <dgm:prSet presAssocID="{CEFD31B4-6B63-4110-9C6F-7C9F3BE92246}" presName="ChildAccent" presStyleLbl="solidFgAcc1" presStyleIdx="4" presStyleCnt="6" custLinFactX="-200000" custLinFactNeighborX="-204654" custLinFactNeighborY="26253"/>
      <dgm:spPr>
        <a:ln>
          <a:solidFill>
            <a:srgbClr val="0F2D53"/>
          </a:solidFill>
        </a:ln>
      </dgm:spPr>
    </dgm:pt>
    <dgm:pt modelId="{B3D5251E-828B-4963-A182-7D739AAF2BC3}" type="pres">
      <dgm:prSet presAssocID="{CEFD31B4-6B63-4110-9C6F-7C9F3BE92246}" presName="Child" presStyleLbl="revTx" presStyleIdx="5" presStyleCnt="7" custScaleX="200718" custLinFactNeighborX="21736" custLinFactNeighborY="8931">
        <dgm:presLayoutVars>
          <dgm:chMax val="0"/>
          <dgm:chPref val="0"/>
          <dgm:bulletEnabled val="1"/>
        </dgm:presLayoutVars>
      </dgm:prSet>
      <dgm:spPr/>
    </dgm:pt>
    <dgm:pt modelId="{C38DC090-19A3-4A1A-A059-E4BCFF4F919C}" type="pres">
      <dgm:prSet presAssocID="{6C8F5D07-D4B5-48FB-B058-6664A9899EEC}" presName="childComposite" presStyleCnt="0">
        <dgm:presLayoutVars>
          <dgm:chMax val="0"/>
          <dgm:chPref val="0"/>
        </dgm:presLayoutVars>
      </dgm:prSet>
      <dgm:spPr/>
    </dgm:pt>
    <dgm:pt modelId="{E33B9B5E-90F0-4938-907C-58CD75144403}" type="pres">
      <dgm:prSet presAssocID="{6C8F5D07-D4B5-48FB-B058-6664A9899EEC}" presName="ChildAccent" presStyleLbl="solidFgAcc1" presStyleIdx="5" presStyleCnt="6" custLinFactX="-256301" custLinFactNeighborX="-300000" custLinFactNeighborY="39213"/>
      <dgm:spPr>
        <a:ln>
          <a:solidFill>
            <a:srgbClr val="0F2D53"/>
          </a:solidFill>
        </a:ln>
      </dgm:spPr>
    </dgm:pt>
    <dgm:pt modelId="{3C333725-4B6B-4899-A29A-6A869CBFA496}" type="pres">
      <dgm:prSet presAssocID="{6C8F5D07-D4B5-48FB-B058-6664A9899EEC}" presName="Child" presStyleLbl="revTx" presStyleIdx="6" presStyleCnt="7" custScaleX="176767" custLinFactNeighborX="-2218" custLinFactNeighborY="12245">
        <dgm:presLayoutVars>
          <dgm:chMax val="0"/>
          <dgm:chPref val="0"/>
          <dgm:bulletEnabled val="1"/>
        </dgm:presLayoutVars>
      </dgm:prSet>
      <dgm:spPr/>
    </dgm:pt>
  </dgm:ptLst>
  <dgm:cxnLst>
    <dgm:cxn modelId="{A32F571C-654A-4B77-93D8-7225DF2D0ABB}" srcId="{FB2B2B6A-E7AD-401A-BBA2-564A19D1CD54}" destId="{6C8F5D07-D4B5-48FB-B058-6664A9899EEC}" srcOrd="5" destOrd="0" parTransId="{3EEAF2D6-DC18-42F8-9739-BBE8C843CB4D}" sibTransId="{C5FCBD16-2E22-43E3-B66E-F306DCF87A22}"/>
    <dgm:cxn modelId="{7DF8D021-2817-4848-ADE0-E469D49492CC}" srcId="{FB2B2B6A-E7AD-401A-BBA2-564A19D1CD54}" destId="{CEFD31B4-6B63-4110-9C6F-7C9F3BE92246}" srcOrd="4" destOrd="0" parTransId="{27F302C1-6247-454A-9A5D-799026931416}" sibTransId="{EDC5DBE4-7543-43E5-A9DE-C065C3A2DF78}"/>
    <dgm:cxn modelId="{68CB683F-A2DE-4375-A485-4DF273C06649}" srcId="{FB2B2B6A-E7AD-401A-BBA2-564A19D1CD54}" destId="{B474B582-7F3C-4E08-B36C-F2C6540CE3D6}" srcOrd="0" destOrd="0" parTransId="{926BC8BE-255C-45A4-A111-FE4A457E3155}" sibTransId="{1DF47853-1CEE-42FA-80DC-E9A0863255F1}"/>
    <dgm:cxn modelId="{8B041240-6D4D-42A5-8FF0-65BBA06BDAE7}" type="presOf" srcId="{B474B582-7F3C-4E08-B36C-F2C6540CE3D6}" destId="{C9A8B21F-8E26-43CA-AFD3-9374C76C2AA0}" srcOrd="0" destOrd="0" presId="urn:microsoft.com/office/officeart/2008/layout/SquareAccentList"/>
    <dgm:cxn modelId="{9E0BEE5D-CA73-4AF6-A846-554C6ECFFE5E}" type="presOf" srcId="{EB8A3909-C42A-4312-89E2-CA5272CDBD25}" destId="{904F2E1B-ECFB-4644-828B-3025221FD28B}" srcOrd="0" destOrd="0" presId="urn:microsoft.com/office/officeart/2008/layout/SquareAccentList"/>
    <dgm:cxn modelId="{D1548B45-400E-45E4-B932-23C72D6AB58B}" type="presOf" srcId="{23E9698D-8669-4D84-9CA9-3810AD44D67A}" destId="{5FB9581F-EB91-4831-BB86-6528FFB01A47}" srcOrd="0" destOrd="0" presId="urn:microsoft.com/office/officeart/2008/layout/SquareAccentList"/>
    <dgm:cxn modelId="{F16FCA47-81E6-4054-9559-A6115366EF62}" type="presOf" srcId="{28635D2A-3C72-464F-8B01-ADCE7115740C}" destId="{A1F33EEE-A44F-462F-B3E6-4BE03FA61A3C}" srcOrd="0" destOrd="0" presId="urn:microsoft.com/office/officeart/2008/layout/SquareAccentList"/>
    <dgm:cxn modelId="{B709AF52-7F68-4DBA-B6A2-9CE4EBFAC3ED}" type="presOf" srcId="{2EAF9062-47A2-42C3-9184-82444745FD3A}" destId="{9D51B4B1-EF8B-4216-8D4B-3E8B651E6D8D}" srcOrd="0" destOrd="0" presId="urn:microsoft.com/office/officeart/2008/layout/SquareAccentList"/>
    <dgm:cxn modelId="{E861CA95-0613-479F-9079-6C344A834A19}" srcId="{FB2B2B6A-E7AD-401A-BBA2-564A19D1CD54}" destId="{2EAF9062-47A2-42C3-9184-82444745FD3A}" srcOrd="2" destOrd="0" parTransId="{0AEF0850-BEFB-4B3F-BF17-12D86E4F850D}" sibTransId="{6957EC43-400A-41E8-91C9-6094832FA781}"/>
    <dgm:cxn modelId="{98CE199C-FEC0-48BB-B45B-EE445C7D81A2}" type="presOf" srcId="{CEFD31B4-6B63-4110-9C6F-7C9F3BE92246}" destId="{B3D5251E-828B-4963-A182-7D739AAF2BC3}" srcOrd="0" destOrd="0" presId="urn:microsoft.com/office/officeart/2008/layout/SquareAccentList"/>
    <dgm:cxn modelId="{C69C7EAC-E220-4808-8956-871B2EBADFC4}" srcId="{FB2B2B6A-E7AD-401A-BBA2-564A19D1CD54}" destId="{23E9698D-8669-4D84-9CA9-3810AD44D67A}" srcOrd="3" destOrd="0" parTransId="{92EBEB88-56D2-4ADF-B567-540920004908}" sibTransId="{99B34379-3F85-4E57-AAD3-A214554987F2}"/>
    <dgm:cxn modelId="{9DA6E7CE-59FA-4529-9EF8-92117B71868E}" srcId="{FB2B2B6A-E7AD-401A-BBA2-564A19D1CD54}" destId="{28635D2A-3C72-464F-8B01-ADCE7115740C}" srcOrd="1" destOrd="0" parTransId="{80271CD7-C29F-47FD-933C-F00F3008E15F}" sibTransId="{B1734595-321E-4010-9FE4-FCF824FC5B48}"/>
    <dgm:cxn modelId="{80AA5DDD-EE79-48AA-B52E-ED8E589F6ED2}" srcId="{EB8A3909-C42A-4312-89E2-CA5272CDBD25}" destId="{FB2B2B6A-E7AD-401A-BBA2-564A19D1CD54}" srcOrd="0" destOrd="0" parTransId="{CF10E757-6F6D-49E7-ADD6-22A4030CE373}" sibTransId="{5D1BB2F0-273C-4A38-9AC0-DCEC7D83E2AE}"/>
    <dgm:cxn modelId="{37F5F3E2-A15F-4545-B69B-8C7594545C2B}" type="presOf" srcId="{FB2B2B6A-E7AD-401A-BBA2-564A19D1CD54}" destId="{B63A7584-15B6-40A8-B807-46107CBC1243}" srcOrd="0" destOrd="0" presId="urn:microsoft.com/office/officeart/2008/layout/SquareAccentList"/>
    <dgm:cxn modelId="{8C0E89E7-C364-4174-8CEE-9102508D3E4A}" type="presOf" srcId="{6C8F5D07-D4B5-48FB-B058-6664A9899EEC}" destId="{3C333725-4B6B-4899-A29A-6A869CBFA496}" srcOrd="0" destOrd="0" presId="urn:microsoft.com/office/officeart/2008/layout/SquareAccentList"/>
    <dgm:cxn modelId="{DE5EE78B-0D9A-4587-98B4-1710C42FD58A}" type="presParOf" srcId="{904F2E1B-ECFB-4644-828B-3025221FD28B}" destId="{E46B00A2-66DE-4EFD-95FC-F95636E28BD6}" srcOrd="0" destOrd="0" presId="urn:microsoft.com/office/officeart/2008/layout/SquareAccentList"/>
    <dgm:cxn modelId="{6575BA19-7E42-4C80-8450-9D29DCEACAEC}" type="presParOf" srcId="{E46B00A2-66DE-4EFD-95FC-F95636E28BD6}" destId="{C9B5ACB3-2AF0-4744-B4DC-7A6FD867BBA0}" srcOrd="0" destOrd="0" presId="urn:microsoft.com/office/officeart/2008/layout/SquareAccentList"/>
    <dgm:cxn modelId="{044DD300-1D07-4042-9BA5-C1220201E519}" type="presParOf" srcId="{C9B5ACB3-2AF0-4744-B4DC-7A6FD867BBA0}" destId="{A6A30054-2949-4567-90CD-413D12A880A0}" srcOrd="0" destOrd="0" presId="urn:microsoft.com/office/officeart/2008/layout/SquareAccentList"/>
    <dgm:cxn modelId="{5866015A-C725-4C8F-BA5C-B9650422A6E0}" type="presParOf" srcId="{C9B5ACB3-2AF0-4744-B4DC-7A6FD867BBA0}" destId="{A6A20D54-44B1-4ACF-B027-C3FBFB98BC55}" srcOrd="1" destOrd="0" presId="urn:microsoft.com/office/officeart/2008/layout/SquareAccentList"/>
    <dgm:cxn modelId="{32F9D79D-B501-45AA-B25F-68BF31661B7F}" type="presParOf" srcId="{C9B5ACB3-2AF0-4744-B4DC-7A6FD867BBA0}" destId="{B63A7584-15B6-40A8-B807-46107CBC1243}" srcOrd="2" destOrd="0" presId="urn:microsoft.com/office/officeart/2008/layout/SquareAccentList"/>
    <dgm:cxn modelId="{E95E8F30-FB49-4851-9B6B-49161D7D98C4}" type="presParOf" srcId="{E46B00A2-66DE-4EFD-95FC-F95636E28BD6}" destId="{4222044D-AF52-4D06-AB72-0BFA4B9D61BF}" srcOrd="1" destOrd="0" presId="urn:microsoft.com/office/officeart/2008/layout/SquareAccentList"/>
    <dgm:cxn modelId="{3F8B16B7-0A8C-4245-9953-E9B52A485981}" type="presParOf" srcId="{4222044D-AF52-4D06-AB72-0BFA4B9D61BF}" destId="{2671D2FC-6FAA-41C6-A2A8-94AFC14C2AD8}" srcOrd="0" destOrd="0" presId="urn:microsoft.com/office/officeart/2008/layout/SquareAccentList"/>
    <dgm:cxn modelId="{B01B6985-4322-46FC-A3A3-38C20BBEBC1D}" type="presParOf" srcId="{2671D2FC-6FAA-41C6-A2A8-94AFC14C2AD8}" destId="{B403ED1B-2A56-493B-B41D-74B677D3802B}" srcOrd="0" destOrd="0" presId="urn:microsoft.com/office/officeart/2008/layout/SquareAccentList"/>
    <dgm:cxn modelId="{18F194CF-ADC3-46BA-8C4E-CE786056A9D2}" type="presParOf" srcId="{2671D2FC-6FAA-41C6-A2A8-94AFC14C2AD8}" destId="{C9A8B21F-8E26-43CA-AFD3-9374C76C2AA0}" srcOrd="1" destOrd="0" presId="urn:microsoft.com/office/officeart/2008/layout/SquareAccentList"/>
    <dgm:cxn modelId="{103907D0-1589-4E4D-B889-E6D30C1343B4}" type="presParOf" srcId="{4222044D-AF52-4D06-AB72-0BFA4B9D61BF}" destId="{89DC75D8-3305-49C6-8BBC-DA2C98FD818A}" srcOrd="1" destOrd="0" presId="urn:microsoft.com/office/officeart/2008/layout/SquareAccentList"/>
    <dgm:cxn modelId="{CD20A28E-188A-4303-ACE1-F9788227F6CE}" type="presParOf" srcId="{89DC75D8-3305-49C6-8BBC-DA2C98FD818A}" destId="{07471010-085B-421D-A54F-9EE1EE2D52FA}" srcOrd="0" destOrd="0" presId="urn:microsoft.com/office/officeart/2008/layout/SquareAccentList"/>
    <dgm:cxn modelId="{ED54DDF5-021A-4DEC-A551-F92437F59131}" type="presParOf" srcId="{89DC75D8-3305-49C6-8BBC-DA2C98FD818A}" destId="{A1F33EEE-A44F-462F-B3E6-4BE03FA61A3C}" srcOrd="1" destOrd="0" presId="urn:microsoft.com/office/officeart/2008/layout/SquareAccentList"/>
    <dgm:cxn modelId="{CA6EFEE3-1D3A-4527-B904-5C0693785EC1}" type="presParOf" srcId="{4222044D-AF52-4D06-AB72-0BFA4B9D61BF}" destId="{1C4BC34A-CDB0-4899-8915-4B09E0F3CBC6}" srcOrd="2" destOrd="0" presId="urn:microsoft.com/office/officeart/2008/layout/SquareAccentList"/>
    <dgm:cxn modelId="{58BCE2CF-3F8D-493E-9756-76F1261FE86A}" type="presParOf" srcId="{1C4BC34A-CDB0-4899-8915-4B09E0F3CBC6}" destId="{2E7D8DD6-9286-4159-A17C-9D084DA18B93}" srcOrd="0" destOrd="0" presId="urn:microsoft.com/office/officeart/2008/layout/SquareAccentList"/>
    <dgm:cxn modelId="{865C9ADC-017B-49FC-B4AB-2EA7CDE7F7EA}" type="presParOf" srcId="{1C4BC34A-CDB0-4899-8915-4B09E0F3CBC6}" destId="{9D51B4B1-EF8B-4216-8D4B-3E8B651E6D8D}" srcOrd="1" destOrd="0" presId="urn:microsoft.com/office/officeart/2008/layout/SquareAccentList"/>
    <dgm:cxn modelId="{D0B21CFC-C77A-460F-BAF2-CD953BABA477}" type="presParOf" srcId="{4222044D-AF52-4D06-AB72-0BFA4B9D61BF}" destId="{AC5E5660-26F9-47E9-BB82-3B4CFC92FFDB}" srcOrd="3" destOrd="0" presId="urn:microsoft.com/office/officeart/2008/layout/SquareAccentList"/>
    <dgm:cxn modelId="{158A783F-FC93-4F9D-BF63-083BC69E1530}" type="presParOf" srcId="{AC5E5660-26F9-47E9-BB82-3B4CFC92FFDB}" destId="{77DAB7CA-9EEA-40E8-B68A-8118BCEF934A}" srcOrd="0" destOrd="0" presId="urn:microsoft.com/office/officeart/2008/layout/SquareAccentList"/>
    <dgm:cxn modelId="{9EB1398E-3E01-48AE-A62C-BC41E3F5E1C1}" type="presParOf" srcId="{AC5E5660-26F9-47E9-BB82-3B4CFC92FFDB}" destId="{5FB9581F-EB91-4831-BB86-6528FFB01A47}" srcOrd="1" destOrd="0" presId="urn:microsoft.com/office/officeart/2008/layout/SquareAccentList"/>
    <dgm:cxn modelId="{DB654643-2ABD-4E78-9AAA-2DB289ABFA1F}" type="presParOf" srcId="{4222044D-AF52-4D06-AB72-0BFA4B9D61BF}" destId="{3E2C6BF3-ED98-4F3D-8060-5444A4CF0C8F}" srcOrd="4" destOrd="0" presId="urn:microsoft.com/office/officeart/2008/layout/SquareAccentList"/>
    <dgm:cxn modelId="{094BAC7E-EBA1-41C8-9102-DF97503108FA}" type="presParOf" srcId="{3E2C6BF3-ED98-4F3D-8060-5444A4CF0C8F}" destId="{081A5444-5A2F-4734-A578-142807F9EE12}" srcOrd="0" destOrd="0" presId="urn:microsoft.com/office/officeart/2008/layout/SquareAccentList"/>
    <dgm:cxn modelId="{C9D07E2B-B4B8-48E4-84FC-70D4B8AD676E}" type="presParOf" srcId="{3E2C6BF3-ED98-4F3D-8060-5444A4CF0C8F}" destId="{B3D5251E-828B-4963-A182-7D739AAF2BC3}" srcOrd="1" destOrd="0" presId="urn:microsoft.com/office/officeart/2008/layout/SquareAccentList"/>
    <dgm:cxn modelId="{951DF140-41F5-4FAC-9953-3A55ECDFC47A}" type="presParOf" srcId="{4222044D-AF52-4D06-AB72-0BFA4B9D61BF}" destId="{C38DC090-19A3-4A1A-A059-E4BCFF4F919C}" srcOrd="5" destOrd="0" presId="urn:microsoft.com/office/officeart/2008/layout/SquareAccentList"/>
    <dgm:cxn modelId="{550DD626-3704-4739-8315-CF9F44D6D2C0}" type="presParOf" srcId="{C38DC090-19A3-4A1A-A059-E4BCFF4F919C}" destId="{E33B9B5E-90F0-4938-907C-58CD75144403}" srcOrd="0" destOrd="0" presId="urn:microsoft.com/office/officeart/2008/layout/SquareAccentList"/>
    <dgm:cxn modelId="{D927284B-D5FC-4E07-A351-414A118F7581}" type="presParOf" srcId="{C38DC090-19A3-4A1A-A059-E4BCFF4F919C}" destId="{3C333725-4B6B-4899-A29A-6A869CBFA49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4B12E6-C6DF-4D43-81F3-842ECC79816D}" type="doc">
      <dgm:prSet loTypeId="urn:microsoft.com/office/officeart/2005/8/layout/hProcess9" loCatId="process" qsTypeId="urn:microsoft.com/office/officeart/2005/8/quickstyle/simple2" qsCatId="simple" csTypeId="urn:microsoft.com/office/officeart/2005/8/colors/accent1_4" csCatId="accent1" phldr="1"/>
      <dgm:spPr/>
    </dgm:pt>
    <dgm:pt modelId="{BA3E1371-84F5-43F8-8904-615E9E1A06BF}">
      <dgm:prSet phldrT="[Text]"/>
      <dgm:spPr/>
      <dgm:t>
        <a:bodyPr/>
        <a:lstStyle/>
        <a:p>
          <a:r>
            <a:rPr lang="en-US" dirty="0"/>
            <a:t>Eligibility  Committee Review</a:t>
          </a:r>
        </a:p>
      </dgm:t>
    </dgm:pt>
    <dgm:pt modelId="{06BB5648-5073-4F4B-B2F4-573C74F0EEDE}" type="parTrans" cxnId="{3AA75E01-6DF4-4B20-ADC6-E3835E0C3372}">
      <dgm:prSet/>
      <dgm:spPr/>
      <dgm:t>
        <a:bodyPr/>
        <a:lstStyle/>
        <a:p>
          <a:endParaRPr lang="en-US"/>
        </a:p>
      </dgm:t>
    </dgm:pt>
    <dgm:pt modelId="{DFC5DE29-09CE-42D0-9CFD-861B964B2F6B}" type="sibTrans" cxnId="{3AA75E01-6DF4-4B20-ADC6-E3835E0C3372}">
      <dgm:prSet/>
      <dgm:spPr/>
      <dgm:t>
        <a:bodyPr/>
        <a:lstStyle/>
        <a:p>
          <a:endParaRPr lang="en-US"/>
        </a:p>
      </dgm:t>
    </dgm:pt>
    <dgm:pt modelId="{51CB5842-AC92-4C08-8A04-2A2A65119194}">
      <dgm:prSet phldrT="[Text]"/>
      <dgm:spPr>
        <a:solidFill>
          <a:srgbClr val="7D89AC"/>
        </a:solidFill>
      </dgm:spPr>
      <dgm:t>
        <a:bodyPr/>
        <a:lstStyle/>
        <a:p>
          <a:r>
            <a:rPr lang="en-US" dirty="0"/>
            <a:t>Full Board Review</a:t>
          </a:r>
        </a:p>
      </dgm:t>
    </dgm:pt>
    <dgm:pt modelId="{8C5585D0-8C98-4251-976A-F78070F78BB9}" type="parTrans" cxnId="{009DF68A-77E7-477E-878A-6643C9D51470}">
      <dgm:prSet/>
      <dgm:spPr/>
      <dgm:t>
        <a:bodyPr/>
        <a:lstStyle/>
        <a:p>
          <a:endParaRPr lang="en-US"/>
        </a:p>
      </dgm:t>
    </dgm:pt>
    <dgm:pt modelId="{7E4A91A6-B979-442A-A2F7-C8AC2032E7FF}" type="sibTrans" cxnId="{009DF68A-77E7-477E-878A-6643C9D51470}">
      <dgm:prSet/>
      <dgm:spPr/>
      <dgm:t>
        <a:bodyPr/>
        <a:lstStyle/>
        <a:p>
          <a:endParaRPr lang="en-US"/>
        </a:p>
      </dgm:t>
    </dgm:pt>
    <dgm:pt modelId="{884933CF-A4D7-4F0E-9836-DD033B5526AA}" type="pres">
      <dgm:prSet presAssocID="{334B12E6-C6DF-4D43-81F3-842ECC79816D}" presName="CompostProcess" presStyleCnt="0">
        <dgm:presLayoutVars>
          <dgm:dir/>
          <dgm:resizeHandles val="exact"/>
        </dgm:presLayoutVars>
      </dgm:prSet>
      <dgm:spPr/>
    </dgm:pt>
    <dgm:pt modelId="{4ED0EAAF-195B-4115-9414-2A53FE498847}" type="pres">
      <dgm:prSet presAssocID="{334B12E6-C6DF-4D43-81F3-842ECC79816D}" presName="arrow" presStyleLbl="bgShp" presStyleIdx="0" presStyleCnt="1" custScaleX="117647" custLinFactNeighborY="-1379"/>
      <dgm:spPr>
        <a:solidFill>
          <a:srgbClr val="66FF3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04F09BA-77BD-4887-81FF-2D2F99707EB2}" type="pres">
      <dgm:prSet presAssocID="{334B12E6-C6DF-4D43-81F3-842ECC79816D}" presName="linearProcess" presStyleCnt="0"/>
      <dgm:spPr/>
    </dgm:pt>
    <dgm:pt modelId="{597D6D83-DDD9-4074-9C9E-35370C88B0D3}" type="pres">
      <dgm:prSet presAssocID="{BA3E1371-84F5-43F8-8904-615E9E1A06BF}" presName="textNode" presStyleLbl="node1" presStyleIdx="0" presStyleCnt="2" custScaleX="77421" custLinFactX="-4993" custLinFactNeighborX="-100000">
        <dgm:presLayoutVars>
          <dgm:bulletEnabled val="1"/>
        </dgm:presLayoutVars>
      </dgm:prSet>
      <dgm:spPr/>
    </dgm:pt>
    <dgm:pt modelId="{BAF8C9AC-3F2F-454F-832D-00D65F86011E}" type="pres">
      <dgm:prSet presAssocID="{DFC5DE29-09CE-42D0-9CFD-861B964B2F6B}" presName="sibTrans" presStyleCnt="0"/>
      <dgm:spPr/>
    </dgm:pt>
    <dgm:pt modelId="{3F492623-AF46-41AB-886B-EAFED80CB737}" type="pres">
      <dgm:prSet presAssocID="{51CB5842-AC92-4C08-8A04-2A2A65119194}" presName="textNode" presStyleLbl="node1" presStyleIdx="1" presStyleCnt="2" custScaleX="77288" custLinFactX="-4381" custLinFactNeighborX="-100000">
        <dgm:presLayoutVars>
          <dgm:bulletEnabled val="1"/>
        </dgm:presLayoutVars>
      </dgm:prSet>
      <dgm:spPr/>
    </dgm:pt>
  </dgm:ptLst>
  <dgm:cxnLst>
    <dgm:cxn modelId="{3AA75E01-6DF4-4B20-ADC6-E3835E0C3372}" srcId="{334B12E6-C6DF-4D43-81F3-842ECC79816D}" destId="{BA3E1371-84F5-43F8-8904-615E9E1A06BF}" srcOrd="0" destOrd="0" parTransId="{06BB5648-5073-4F4B-B2F4-573C74F0EEDE}" sibTransId="{DFC5DE29-09CE-42D0-9CFD-861B964B2F6B}"/>
    <dgm:cxn modelId="{15136B84-07FE-4855-A599-962DF0395819}" type="presOf" srcId="{334B12E6-C6DF-4D43-81F3-842ECC79816D}" destId="{884933CF-A4D7-4F0E-9836-DD033B5526AA}" srcOrd="0" destOrd="0" presId="urn:microsoft.com/office/officeart/2005/8/layout/hProcess9"/>
    <dgm:cxn modelId="{A8038087-9FD0-4E71-B105-29E3ED5F6F30}" type="presOf" srcId="{51CB5842-AC92-4C08-8A04-2A2A65119194}" destId="{3F492623-AF46-41AB-886B-EAFED80CB737}" srcOrd="0" destOrd="0" presId="urn:microsoft.com/office/officeart/2005/8/layout/hProcess9"/>
    <dgm:cxn modelId="{009DF68A-77E7-477E-878A-6643C9D51470}" srcId="{334B12E6-C6DF-4D43-81F3-842ECC79816D}" destId="{51CB5842-AC92-4C08-8A04-2A2A65119194}" srcOrd="1" destOrd="0" parTransId="{8C5585D0-8C98-4251-976A-F78070F78BB9}" sibTransId="{7E4A91A6-B979-442A-A2F7-C8AC2032E7FF}"/>
    <dgm:cxn modelId="{0CFCFAF3-B312-48C2-862A-3088B45E9B10}" type="presOf" srcId="{BA3E1371-84F5-43F8-8904-615E9E1A06BF}" destId="{597D6D83-DDD9-4074-9C9E-35370C88B0D3}" srcOrd="0" destOrd="0" presId="urn:microsoft.com/office/officeart/2005/8/layout/hProcess9"/>
    <dgm:cxn modelId="{C0627922-8762-49DE-8146-BBE8C5DE5BB6}" type="presParOf" srcId="{884933CF-A4D7-4F0E-9836-DD033B5526AA}" destId="{4ED0EAAF-195B-4115-9414-2A53FE498847}" srcOrd="0" destOrd="0" presId="urn:microsoft.com/office/officeart/2005/8/layout/hProcess9"/>
    <dgm:cxn modelId="{D2ECBD91-C9F6-4107-B485-2C2FC681E7BE}" type="presParOf" srcId="{884933CF-A4D7-4F0E-9836-DD033B5526AA}" destId="{804F09BA-77BD-4887-81FF-2D2F99707EB2}" srcOrd="1" destOrd="0" presId="urn:microsoft.com/office/officeart/2005/8/layout/hProcess9"/>
    <dgm:cxn modelId="{D90A07F3-1445-4CA2-B573-9CD998742178}" type="presParOf" srcId="{804F09BA-77BD-4887-81FF-2D2F99707EB2}" destId="{597D6D83-DDD9-4074-9C9E-35370C88B0D3}" srcOrd="0" destOrd="0" presId="urn:microsoft.com/office/officeart/2005/8/layout/hProcess9"/>
    <dgm:cxn modelId="{D6C39F63-39C3-4E56-99D8-2E1E4485E8CA}" type="presParOf" srcId="{804F09BA-77BD-4887-81FF-2D2F99707EB2}" destId="{BAF8C9AC-3F2F-454F-832D-00D65F86011E}" srcOrd="1" destOrd="0" presId="urn:microsoft.com/office/officeart/2005/8/layout/hProcess9"/>
    <dgm:cxn modelId="{17838C5D-8972-469B-A0A0-5E58C32BC1E4}" type="presParOf" srcId="{804F09BA-77BD-4887-81FF-2D2F99707EB2}" destId="{3F492623-AF46-41AB-886B-EAFED80CB73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F5B067-63AD-4C6E-AB50-23CB77F84A23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08B6FC4-2C0F-4307-AF6C-D57C433027EF}">
      <dgm:prSet phldrT="[Text]" custT="1"/>
      <dgm:spPr/>
      <dgm:t>
        <a:bodyPr/>
        <a:lstStyle/>
        <a:p>
          <a:r>
            <a:rPr lang="en-US" sz="2000" b="1" dirty="0">
              <a:solidFill>
                <a:srgbClr val="0F2D53"/>
              </a:solidFill>
              <a:latin typeface="Raleway Light" panose="020B0403030101060003" pitchFamily="34" charset="0"/>
            </a:rPr>
            <a:t>PSCBW Testing Committee registers candidate for the exam with IC&amp;RC.</a:t>
          </a:r>
        </a:p>
      </dgm:t>
    </dgm:pt>
    <dgm:pt modelId="{CFE2AEE7-49D1-466A-B7F8-63F3CBF1DF8B}" type="parTrans" cxnId="{C0FCE180-924F-4B01-BD05-27A81BCB8C00}">
      <dgm:prSet/>
      <dgm:spPr/>
      <dgm:t>
        <a:bodyPr/>
        <a:lstStyle/>
        <a:p>
          <a:endParaRPr lang="en-US" sz="2000" b="1">
            <a:latin typeface="Raleway Light" panose="020B0403030101060003" pitchFamily="34" charset="0"/>
          </a:endParaRPr>
        </a:p>
      </dgm:t>
    </dgm:pt>
    <dgm:pt modelId="{3AF65C82-F35B-406E-A3F8-B8D5EDD435AE}" type="sibTrans" cxnId="{C0FCE180-924F-4B01-BD05-27A81BCB8C00}">
      <dgm:prSet/>
      <dgm:spPr/>
      <dgm:t>
        <a:bodyPr/>
        <a:lstStyle/>
        <a:p>
          <a:endParaRPr lang="en-US" sz="2000" b="1">
            <a:latin typeface="Raleway Light" panose="020B0403030101060003" pitchFamily="34" charset="0"/>
          </a:endParaRPr>
        </a:p>
      </dgm:t>
    </dgm:pt>
    <dgm:pt modelId="{56F21488-9831-4344-B873-C2719A7C831D}">
      <dgm:prSet phldrT="[Text]" custT="1"/>
      <dgm:spPr/>
      <dgm:t>
        <a:bodyPr/>
        <a:lstStyle/>
        <a:p>
          <a:r>
            <a:rPr lang="en-US" sz="2000" b="1" dirty="0">
              <a:solidFill>
                <a:srgbClr val="0F2D53"/>
              </a:solidFill>
              <a:latin typeface="Raleway Light" panose="020B0403030101060003" pitchFamily="34" charset="0"/>
            </a:rPr>
            <a:t>Candidate receives an email with instructions from the testing company including testing dates &amp; locations (typically at colleges throughout the State).</a:t>
          </a:r>
        </a:p>
      </dgm:t>
    </dgm:pt>
    <dgm:pt modelId="{3B0AC1EF-946B-44F4-B2BC-FEF67431F18D}" type="parTrans" cxnId="{EB3496E2-AA31-4B0C-98E3-19CD40E38EE7}">
      <dgm:prSet/>
      <dgm:spPr/>
      <dgm:t>
        <a:bodyPr/>
        <a:lstStyle/>
        <a:p>
          <a:endParaRPr lang="en-US" sz="2000" b="1">
            <a:latin typeface="Raleway Light" panose="020B0403030101060003" pitchFamily="34" charset="0"/>
          </a:endParaRPr>
        </a:p>
      </dgm:t>
    </dgm:pt>
    <dgm:pt modelId="{7302AFEA-57B2-4F71-B5A7-F552388EA302}" type="sibTrans" cxnId="{EB3496E2-AA31-4B0C-98E3-19CD40E38EE7}">
      <dgm:prSet/>
      <dgm:spPr/>
      <dgm:t>
        <a:bodyPr/>
        <a:lstStyle/>
        <a:p>
          <a:endParaRPr lang="en-US" sz="2000" b="1">
            <a:latin typeface="Raleway Light" panose="020B0403030101060003" pitchFamily="34" charset="0"/>
          </a:endParaRPr>
        </a:p>
      </dgm:t>
    </dgm:pt>
    <dgm:pt modelId="{5C67CEFE-1FEA-4E33-BEDC-63137C2A0D7E}">
      <dgm:prSet phldrT="[Text]" custT="1"/>
      <dgm:spPr/>
      <dgm:t>
        <a:bodyPr/>
        <a:lstStyle/>
        <a:p>
          <a:r>
            <a:rPr lang="en-US" sz="2000" b="1" dirty="0">
              <a:solidFill>
                <a:srgbClr val="0F2D53"/>
              </a:solidFill>
              <a:latin typeface="Raleway Light" panose="020B0403030101060003" pitchFamily="34" charset="0"/>
            </a:rPr>
            <a:t>Candidate selects the date &amp; location. Then registers for the exam.</a:t>
          </a:r>
        </a:p>
      </dgm:t>
    </dgm:pt>
    <dgm:pt modelId="{4291D3CE-466D-4530-A7C7-A33652C1B27E}" type="parTrans" cxnId="{6D06B3F8-C20E-404B-BA9C-9A03E5EDABBD}">
      <dgm:prSet/>
      <dgm:spPr/>
      <dgm:t>
        <a:bodyPr/>
        <a:lstStyle/>
        <a:p>
          <a:endParaRPr lang="en-US" sz="2000" b="1">
            <a:latin typeface="Raleway Light" panose="020B0403030101060003" pitchFamily="34" charset="0"/>
          </a:endParaRPr>
        </a:p>
      </dgm:t>
    </dgm:pt>
    <dgm:pt modelId="{AE285FA9-5FED-4902-BF0F-930DCEB96436}" type="sibTrans" cxnId="{6D06B3F8-C20E-404B-BA9C-9A03E5EDABBD}">
      <dgm:prSet/>
      <dgm:spPr/>
      <dgm:t>
        <a:bodyPr/>
        <a:lstStyle/>
        <a:p>
          <a:endParaRPr lang="en-US" sz="2000" b="1">
            <a:latin typeface="Raleway Light" panose="020B0403030101060003" pitchFamily="34" charset="0"/>
          </a:endParaRPr>
        </a:p>
      </dgm:t>
    </dgm:pt>
    <dgm:pt modelId="{00701590-57BA-46F0-934E-CA41B6E02001}" type="pres">
      <dgm:prSet presAssocID="{E7F5B067-63AD-4C6E-AB50-23CB77F84A23}" presName="rootnode" presStyleCnt="0">
        <dgm:presLayoutVars>
          <dgm:chMax/>
          <dgm:chPref/>
          <dgm:dir/>
          <dgm:animLvl val="lvl"/>
        </dgm:presLayoutVars>
      </dgm:prSet>
      <dgm:spPr/>
    </dgm:pt>
    <dgm:pt modelId="{06E446FB-61ED-4349-A0EB-DB1354866BE3}" type="pres">
      <dgm:prSet presAssocID="{708B6FC4-2C0F-4307-AF6C-D57C433027EF}" presName="composite" presStyleCnt="0"/>
      <dgm:spPr/>
    </dgm:pt>
    <dgm:pt modelId="{CF985124-08BA-4CA3-9026-85B77B9B6074}" type="pres">
      <dgm:prSet presAssocID="{708B6FC4-2C0F-4307-AF6C-D57C433027EF}" presName="LShape" presStyleLbl="alignNode1" presStyleIdx="0" presStyleCnt="5" custScaleX="120092" custLinFactNeighborX="6593" custLinFactNeighborY="-3487"/>
      <dgm:spPr/>
    </dgm:pt>
    <dgm:pt modelId="{F154E65A-8316-4A41-A559-BC5C9998CB1A}" type="pres">
      <dgm:prSet presAssocID="{708B6FC4-2C0F-4307-AF6C-D57C433027EF}" presName="ParentText" presStyleLbl="revTx" presStyleIdx="0" presStyleCnt="3" custScaleX="127799" custLinFactNeighborX="8617">
        <dgm:presLayoutVars>
          <dgm:chMax val="0"/>
          <dgm:chPref val="0"/>
          <dgm:bulletEnabled val="1"/>
        </dgm:presLayoutVars>
      </dgm:prSet>
      <dgm:spPr/>
    </dgm:pt>
    <dgm:pt modelId="{045A7FAA-DC47-4495-9BEB-83ACBB5BE4DD}" type="pres">
      <dgm:prSet presAssocID="{708B6FC4-2C0F-4307-AF6C-D57C433027EF}" presName="Triangle" presStyleLbl="alignNode1" presStyleIdx="1" presStyleCnt="5" custLinFactNeighborX="87367" custLinFactNeighborY="-1390"/>
      <dgm:spPr>
        <a:solidFill>
          <a:srgbClr val="66FF33"/>
        </a:solidFill>
        <a:ln>
          <a:solidFill>
            <a:srgbClr val="66FF3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C1A87E3-AE6B-4029-BAD6-A4FB1741781D}" type="pres">
      <dgm:prSet presAssocID="{3AF65C82-F35B-406E-A3F8-B8D5EDD435AE}" presName="sibTrans" presStyleCnt="0"/>
      <dgm:spPr/>
    </dgm:pt>
    <dgm:pt modelId="{91D72866-AF10-4A81-A6A1-3D63A6717F3C}" type="pres">
      <dgm:prSet presAssocID="{3AF65C82-F35B-406E-A3F8-B8D5EDD435AE}" presName="space" presStyleCnt="0"/>
      <dgm:spPr/>
    </dgm:pt>
    <dgm:pt modelId="{C900794E-6A48-48CC-851C-5E8D387573ED}" type="pres">
      <dgm:prSet presAssocID="{56F21488-9831-4344-B873-C2719A7C831D}" presName="composite" presStyleCnt="0"/>
      <dgm:spPr/>
    </dgm:pt>
    <dgm:pt modelId="{7CCE1528-6DF3-437B-905C-3C53CE626F83}" type="pres">
      <dgm:prSet presAssocID="{56F21488-9831-4344-B873-C2719A7C831D}" presName="LShape" presStyleLbl="alignNode1" presStyleIdx="2" presStyleCnt="5" custScaleX="123339" custLinFactNeighborX="12968"/>
      <dgm:spPr/>
    </dgm:pt>
    <dgm:pt modelId="{15D05A85-0C29-43CD-8811-44AFAD88BE94}" type="pres">
      <dgm:prSet presAssocID="{56F21488-9831-4344-B873-C2719A7C831D}" presName="ParentText" presStyleLbl="revTx" presStyleIdx="1" presStyleCnt="3" custScaleX="130381" custLinFactNeighborX="20495" custLinFactNeighborY="1947">
        <dgm:presLayoutVars>
          <dgm:chMax val="0"/>
          <dgm:chPref val="0"/>
          <dgm:bulletEnabled val="1"/>
        </dgm:presLayoutVars>
      </dgm:prSet>
      <dgm:spPr/>
    </dgm:pt>
    <dgm:pt modelId="{8FB48A60-E046-402E-A531-A6D93AF84095}" type="pres">
      <dgm:prSet presAssocID="{56F21488-9831-4344-B873-C2719A7C831D}" presName="Triangle" presStyleLbl="alignNode1" presStyleIdx="3" presStyleCnt="5" custScaleX="108303" custLinFactX="18222" custLinFactNeighborX="100000" custLinFactNeighborY="319"/>
      <dgm:spPr>
        <a:solidFill>
          <a:srgbClr val="66FF33"/>
        </a:solidFill>
        <a:ln>
          <a:solidFill>
            <a:srgbClr val="66FF3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57BCF81-2737-492A-B21F-9E5D86402763}" type="pres">
      <dgm:prSet presAssocID="{7302AFEA-57B2-4F71-B5A7-F552388EA302}" presName="sibTrans" presStyleCnt="0"/>
      <dgm:spPr/>
    </dgm:pt>
    <dgm:pt modelId="{19706410-0092-486E-AFB3-9943D4840194}" type="pres">
      <dgm:prSet presAssocID="{7302AFEA-57B2-4F71-B5A7-F552388EA302}" presName="space" presStyleCnt="0"/>
      <dgm:spPr/>
    </dgm:pt>
    <dgm:pt modelId="{718486AD-9F50-400A-975D-646BFD1C40CB}" type="pres">
      <dgm:prSet presAssocID="{5C67CEFE-1FEA-4E33-BEDC-63137C2A0D7E}" presName="composite" presStyleCnt="0"/>
      <dgm:spPr/>
    </dgm:pt>
    <dgm:pt modelId="{777A7833-A057-42DB-AE9F-D036EDF4CC9B}" type="pres">
      <dgm:prSet presAssocID="{5C67CEFE-1FEA-4E33-BEDC-63137C2A0D7E}" presName="LShape" presStyleLbl="alignNode1" presStyleIdx="4" presStyleCnt="5" custScaleX="124799" custLinFactNeighborX="21266" custLinFactNeighborY="362"/>
      <dgm:spPr/>
    </dgm:pt>
    <dgm:pt modelId="{F2361E93-935E-4F59-8AB2-01976D3F2E62}" type="pres">
      <dgm:prSet presAssocID="{5C67CEFE-1FEA-4E33-BEDC-63137C2A0D7E}" presName="ParentText" presStyleLbl="revTx" presStyleIdx="2" presStyleCnt="3" custScaleX="125852" custLinFactNeighborX="25383" custLinFactNeighborY="2098">
        <dgm:presLayoutVars>
          <dgm:chMax val="0"/>
          <dgm:chPref val="0"/>
          <dgm:bulletEnabled val="1"/>
        </dgm:presLayoutVars>
      </dgm:prSet>
      <dgm:spPr/>
    </dgm:pt>
  </dgm:ptLst>
  <dgm:cxnLst>
    <dgm:cxn modelId="{268DB752-D2C4-4A55-A9AD-5842E9397906}" type="presOf" srcId="{5C67CEFE-1FEA-4E33-BEDC-63137C2A0D7E}" destId="{F2361E93-935E-4F59-8AB2-01976D3F2E62}" srcOrd="0" destOrd="0" presId="urn:microsoft.com/office/officeart/2009/3/layout/StepUpProcess"/>
    <dgm:cxn modelId="{22A06D5A-74E5-4244-930F-BA22AD622FF9}" type="presOf" srcId="{E7F5B067-63AD-4C6E-AB50-23CB77F84A23}" destId="{00701590-57BA-46F0-934E-CA41B6E02001}" srcOrd="0" destOrd="0" presId="urn:microsoft.com/office/officeart/2009/3/layout/StepUpProcess"/>
    <dgm:cxn modelId="{C0FCE180-924F-4B01-BD05-27A81BCB8C00}" srcId="{E7F5B067-63AD-4C6E-AB50-23CB77F84A23}" destId="{708B6FC4-2C0F-4307-AF6C-D57C433027EF}" srcOrd="0" destOrd="0" parTransId="{CFE2AEE7-49D1-466A-B7F8-63F3CBF1DF8B}" sibTransId="{3AF65C82-F35B-406E-A3F8-B8D5EDD435AE}"/>
    <dgm:cxn modelId="{5B086ED2-E38F-4240-8D38-71B20F417A62}" type="presOf" srcId="{708B6FC4-2C0F-4307-AF6C-D57C433027EF}" destId="{F154E65A-8316-4A41-A559-BC5C9998CB1A}" srcOrd="0" destOrd="0" presId="urn:microsoft.com/office/officeart/2009/3/layout/StepUpProcess"/>
    <dgm:cxn modelId="{135D19DE-55B5-4B51-9792-7CA6B2EFA283}" type="presOf" srcId="{56F21488-9831-4344-B873-C2719A7C831D}" destId="{15D05A85-0C29-43CD-8811-44AFAD88BE94}" srcOrd="0" destOrd="0" presId="urn:microsoft.com/office/officeart/2009/3/layout/StepUpProcess"/>
    <dgm:cxn modelId="{EB3496E2-AA31-4B0C-98E3-19CD40E38EE7}" srcId="{E7F5B067-63AD-4C6E-AB50-23CB77F84A23}" destId="{56F21488-9831-4344-B873-C2719A7C831D}" srcOrd="1" destOrd="0" parTransId="{3B0AC1EF-946B-44F4-B2BC-FEF67431F18D}" sibTransId="{7302AFEA-57B2-4F71-B5A7-F552388EA302}"/>
    <dgm:cxn modelId="{6D06B3F8-C20E-404B-BA9C-9A03E5EDABBD}" srcId="{E7F5B067-63AD-4C6E-AB50-23CB77F84A23}" destId="{5C67CEFE-1FEA-4E33-BEDC-63137C2A0D7E}" srcOrd="2" destOrd="0" parTransId="{4291D3CE-466D-4530-A7C7-A33652C1B27E}" sibTransId="{AE285FA9-5FED-4902-BF0F-930DCEB96436}"/>
    <dgm:cxn modelId="{578190C5-6BA8-49B0-B678-46B240D8903D}" type="presParOf" srcId="{00701590-57BA-46F0-934E-CA41B6E02001}" destId="{06E446FB-61ED-4349-A0EB-DB1354866BE3}" srcOrd="0" destOrd="0" presId="urn:microsoft.com/office/officeart/2009/3/layout/StepUpProcess"/>
    <dgm:cxn modelId="{0F807F70-9CD2-4B99-9A95-834FC317FC31}" type="presParOf" srcId="{06E446FB-61ED-4349-A0EB-DB1354866BE3}" destId="{CF985124-08BA-4CA3-9026-85B77B9B6074}" srcOrd="0" destOrd="0" presId="urn:microsoft.com/office/officeart/2009/3/layout/StepUpProcess"/>
    <dgm:cxn modelId="{A83E19C5-62FA-4192-AAA1-90C01D2D8DD6}" type="presParOf" srcId="{06E446FB-61ED-4349-A0EB-DB1354866BE3}" destId="{F154E65A-8316-4A41-A559-BC5C9998CB1A}" srcOrd="1" destOrd="0" presId="urn:microsoft.com/office/officeart/2009/3/layout/StepUpProcess"/>
    <dgm:cxn modelId="{7CA22A8D-EECE-4360-9B9D-2BB29DAE0DF6}" type="presParOf" srcId="{06E446FB-61ED-4349-A0EB-DB1354866BE3}" destId="{045A7FAA-DC47-4495-9BEB-83ACBB5BE4DD}" srcOrd="2" destOrd="0" presId="urn:microsoft.com/office/officeart/2009/3/layout/StepUpProcess"/>
    <dgm:cxn modelId="{EBC17449-2999-4D5F-9F27-A70C89669E6A}" type="presParOf" srcId="{00701590-57BA-46F0-934E-CA41B6E02001}" destId="{6C1A87E3-AE6B-4029-BAD6-A4FB1741781D}" srcOrd="1" destOrd="0" presId="urn:microsoft.com/office/officeart/2009/3/layout/StepUpProcess"/>
    <dgm:cxn modelId="{CE779CCB-0A8C-456F-B669-31F25A4D8D1C}" type="presParOf" srcId="{6C1A87E3-AE6B-4029-BAD6-A4FB1741781D}" destId="{91D72866-AF10-4A81-A6A1-3D63A6717F3C}" srcOrd="0" destOrd="0" presId="urn:microsoft.com/office/officeart/2009/3/layout/StepUpProcess"/>
    <dgm:cxn modelId="{C00A650B-1EB3-4BB9-BE6C-FDBBCB4B93B0}" type="presParOf" srcId="{00701590-57BA-46F0-934E-CA41B6E02001}" destId="{C900794E-6A48-48CC-851C-5E8D387573ED}" srcOrd="2" destOrd="0" presId="urn:microsoft.com/office/officeart/2009/3/layout/StepUpProcess"/>
    <dgm:cxn modelId="{8BD5429B-3F5B-4037-86C9-3C7BEE01D8CE}" type="presParOf" srcId="{C900794E-6A48-48CC-851C-5E8D387573ED}" destId="{7CCE1528-6DF3-437B-905C-3C53CE626F83}" srcOrd="0" destOrd="0" presId="urn:microsoft.com/office/officeart/2009/3/layout/StepUpProcess"/>
    <dgm:cxn modelId="{E7F4442F-6614-4511-8984-AAC549F19242}" type="presParOf" srcId="{C900794E-6A48-48CC-851C-5E8D387573ED}" destId="{15D05A85-0C29-43CD-8811-44AFAD88BE94}" srcOrd="1" destOrd="0" presId="urn:microsoft.com/office/officeart/2009/3/layout/StepUpProcess"/>
    <dgm:cxn modelId="{3EF2BA5D-94F7-4955-AFC4-41C2DA91F5CB}" type="presParOf" srcId="{C900794E-6A48-48CC-851C-5E8D387573ED}" destId="{8FB48A60-E046-402E-A531-A6D93AF84095}" srcOrd="2" destOrd="0" presId="urn:microsoft.com/office/officeart/2009/3/layout/StepUpProcess"/>
    <dgm:cxn modelId="{76F1A30D-9791-4BDF-B703-34BDC14A0F7A}" type="presParOf" srcId="{00701590-57BA-46F0-934E-CA41B6E02001}" destId="{357BCF81-2737-492A-B21F-9E5D86402763}" srcOrd="3" destOrd="0" presId="urn:microsoft.com/office/officeart/2009/3/layout/StepUpProcess"/>
    <dgm:cxn modelId="{0FB6478E-BF92-4A3F-A60E-7078FB776CEA}" type="presParOf" srcId="{357BCF81-2737-492A-B21F-9E5D86402763}" destId="{19706410-0092-486E-AFB3-9943D4840194}" srcOrd="0" destOrd="0" presId="urn:microsoft.com/office/officeart/2009/3/layout/StepUpProcess"/>
    <dgm:cxn modelId="{791235C7-FF24-45C4-9F99-3129351A6179}" type="presParOf" srcId="{00701590-57BA-46F0-934E-CA41B6E02001}" destId="{718486AD-9F50-400A-975D-646BFD1C40CB}" srcOrd="4" destOrd="0" presId="urn:microsoft.com/office/officeart/2009/3/layout/StepUpProcess"/>
    <dgm:cxn modelId="{FE06E1C5-B1CD-4558-A2E9-394386C00019}" type="presParOf" srcId="{718486AD-9F50-400A-975D-646BFD1C40CB}" destId="{777A7833-A057-42DB-AE9F-D036EDF4CC9B}" srcOrd="0" destOrd="0" presId="urn:microsoft.com/office/officeart/2009/3/layout/StepUpProcess"/>
    <dgm:cxn modelId="{071D8E6F-DE2A-4544-81B3-1708E6807FA8}" type="presParOf" srcId="{718486AD-9F50-400A-975D-646BFD1C40CB}" destId="{F2361E93-935E-4F59-8AB2-01976D3F2E6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07F7B3-7B93-4BF2-A658-AF0E343F587D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B895A9-1BB0-4890-A346-83302EE9601F}">
      <dgm:prSet phldrT="[Text]" custT="1"/>
      <dgm:spPr>
        <a:solidFill>
          <a:srgbClr val="66FF3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b="1" dirty="0">
              <a:solidFill>
                <a:srgbClr val="0F2D53"/>
              </a:solidFill>
              <a:latin typeface="Raleway Light" panose="020B0403030101060003" pitchFamily="34" charset="0"/>
            </a:rPr>
            <a:t>For those awarded a CPP:</a:t>
          </a:r>
        </a:p>
      </dgm:t>
    </dgm:pt>
    <dgm:pt modelId="{9BF36EE6-8A5B-442F-947A-44E4661952D8}" type="parTrans" cxnId="{BADEEC89-AC1F-4358-BE5A-10352628E4AD}">
      <dgm:prSet/>
      <dgm:spPr/>
      <dgm:t>
        <a:bodyPr/>
        <a:lstStyle/>
        <a:p>
          <a:endParaRPr lang="en-US"/>
        </a:p>
      </dgm:t>
    </dgm:pt>
    <dgm:pt modelId="{DF639094-3C69-4B98-BE3F-AAF1DAF19C81}" type="sibTrans" cxnId="{BADEEC89-AC1F-4358-BE5A-10352628E4AD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DE9F3824-AEBA-4E11-A3C1-DA17DA64C731}">
      <dgm:prSet phldrT="[Text]"/>
      <dgm:spPr>
        <a:solidFill>
          <a:srgbClr val="0F2D5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Raleway Light" panose="020B0403030101060003" pitchFamily="34" charset="0"/>
            </a:rPr>
            <a:t>The credential effective date will be the date the candidate passes the examination.</a:t>
          </a:r>
        </a:p>
      </dgm:t>
    </dgm:pt>
    <dgm:pt modelId="{CE786F03-2C38-452C-A7F8-3DDC32E8CFB7}" type="parTrans" cxnId="{B5EF7B35-6FDF-4164-B0E0-FBDCC4EDB5A0}">
      <dgm:prSet/>
      <dgm:spPr/>
      <dgm:t>
        <a:bodyPr/>
        <a:lstStyle/>
        <a:p>
          <a:endParaRPr lang="en-US"/>
        </a:p>
      </dgm:t>
    </dgm:pt>
    <dgm:pt modelId="{2AF0B6A1-ADED-4976-A407-D99344D93358}" type="sibTrans" cxnId="{B5EF7B35-6FDF-4164-B0E0-FBDCC4EDB5A0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C9C9B75C-5598-456C-A1B7-207BDAF8D2CE}">
      <dgm:prSet phldrT="[Text]"/>
      <dgm:spPr>
        <a:solidFill>
          <a:srgbClr val="0F2D5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Raleway Light" panose="020B0403030101060003" pitchFamily="34" charset="0"/>
            </a:rPr>
            <a:t>It will remain in effect until the candidate’s birthday, two years after the year in which the credential was awarded.</a:t>
          </a:r>
        </a:p>
      </dgm:t>
    </dgm:pt>
    <dgm:pt modelId="{7342A145-0ABE-4ABA-9E34-615EBA1EF249}" type="parTrans" cxnId="{B6AD9B9B-D033-4194-9516-B8C3F8C58B8A}">
      <dgm:prSet/>
      <dgm:spPr/>
      <dgm:t>
        <a:bodyPr/>
        <a:lstStyle/>
        <a:p>
          <a:endParaRPr lang="en-US"/>
        </a:p>
      </dgm:t>
    </dgm:pt>
    <dgm:pt modelId="{8598AEF2-55AE-4BC9-B223-FC3452AB4921}" type="sibTrans" cxnId="{B6AD9B9B-D033-4194-9516-B8C3F8C58B8A}">
      <dgm:prSet/>
      <dgm:spPr/>
      <dgm:t>
        <a:bodyPr/>
        <a:lstStyle/>
        <a:p>
          <a:endParaRPr lang="en-US"/>
        </a:p>
      </dgm:t>
    </dgm:pt>
    <dgm:pt modelId="{54E3E5FF-29C6-420B-AC7E-8C9328824EC5}" type="pres">
      <dgm:prSet presAssocID="{2307F7B3-7B93-4BF2-A658-AF0E343F587D}" presName="outerComposite" presStyleCnt="0">
        <dgm:presLayoutVars>
          <dgm:chMax val="5"/>
          <dgm:dir/>
          <dgm:resizeHandles val="exact"/>
        </dgm:presLayoutVars>
      </dgm:prSet>
      <dgm:spPr/>
    </dgm:pt>
    <dgm:pt modelId="{D9052634-F2EB-4429-A01D-6408AF009B10}" type="pres">
      <dgm:prSet presAssocID="{2307F7B3-7B93-4BF2-A658-AF0E343F587D}" presName="dummyMaxCanvas" presStyleCnt="0">
        <dgm:presLayoutVars/>
      </dgm:prSet>
      <dgm:spPr/>
    </dgm:pt>
    <dgm:pt modelId="{BFC0D705-F4D1-4788-8B17-43D1652C7857}" type="pres">
      <dgm:prSet presAssocID="{2307F7B3-7B93-4BF2-A658-AF0E343F587D}" presName="ThreeNodes_1" presStyleLbl="node1" presStyleIdx="0" presStyleCnt="3" custScaleY="62500" custLinFactNeighborX="1120" custLinFactNeighborY="-11150">
        <dgm:presLayoutVars>
          <dgm:bulletEnabled val="1"/>
        </dgm:presLayoutVars>
      </dgm:prSet>
      <dgm:spPr/>
    </dgm:pt>
    <dgm:pt modelId="{D7C25E29-F03E-4E1F-8F34-FE551EF0490D}" type="pres">
      <dgm:prSet presAssocID="{2307F7B3-7B93-4BF2-A658-AF0E343F587D}" presName="ThreeNodes_2" presStyleLbl="node1" presStyleIdx="1" presStyleCnt="3" custScaleY="74382" custLinFactNeighborX="-76" custLinFactNeighborY="-36440">
        <dgm:presLayoutVars>
          <dgm:bulletEnabled val="1"/>
        </dgm:presLayoutVars>
      </dgm:prSet>
      <dgm:spPr/>
    </dgm:pt>
    <dgm:pt modelId="{697F9D13-7CF3-4A8B-9932-CFF10D260BF1}" type="pres">
      <dgm:prSet presAssocID="{2307F7B3-7B93-4BF2-A658-AF0E343F587D}" presName="ThreeNodes_3" presStyleLbl="node1" presStyleIdx="2" presStyleCnt="3" custLinFactNeighborX="0" custLinFactNeighborY="-42478">
        <dgm:presLayoutVars>
          <dgm:bulletEnabled val="1"/>
        </dgm:presLayoutVars>
      </dgm:prSet>
      <dgm:spPr/>
    </dgm:pt>
    <dgm:pt modelId="{EA8D91C9-86CF-432C-9E35-3B069E0792A1}" type="pres">
      <dgm:prSet presAssocID="{2307F7B3-7B93-4BF2-A658-AF0E343F587D}" presName="ThreeConn_1-2" presStyleLbl="fgAccFollowNode1" presStyleIdx="0" presStyleCnt="2" custLinFactNeighborY="-27371">
        <dgm:presLayoutVars>
          <dgm:bulletEnabled val="1"/>
        </dgm:presLayoutVars>
      </dgm:prSet>
      <dgm:spPr/>
    </dgm:pt>
    <dgm:pt modelId="{C9E6D7B1-79F9-4F82-8A32-BE7D8BCD74AD}" type="pres">
      <dgm:prSet presAssocID="{2307F7B3-7B93-4BF2-A658-AF0E343F587D}" presName="ThreeConn_2-3" presStyleLbl="fgAccFollowNode1" presStyleIdx="1" presStyleCnt="2" custLinFactNeighborY="-61601">
        <dgm:presLayoutVars>
          <dgm:bulletEnabled val="1"/>
        </dgm:presLayoutVars>
      </dgm:prSet>
      <dgm:spPr/>
    </dgm:pt>
    <dgm:pt modelId="{F139DC06-FE88-425A-8CAC-C192F7CE4057}" type="pres">
      <dgm:prSet presAssocID="{2307F7B3-7B93-4BF2-A658-AF0E343F587D}" presName="ThreeNodes_1_text" presStyleLbl="node1" presStyleIdx="2" presStyleCnt="3">
        <dgm:presLayoutVars>
          <dgm:bulletEnabled val="1"/>
        </dgm:presLayoutVars>
      </dgm:prSet>
      <dgm:spPr/>
    </dgm:pt>
    <dgm:pt modelId="{0811D9C2-B003-4117-95CB-657BA23A668E}" type="pres">
      <dgm:prSet presAssocID="{2307F7B3-7B93-4BF2-A658-AF0E343F587D}" presName="ThreeNodes_2_text" presStyleLbl="node1" presStyleIdx="2" presStyleCnt="3">
        <dgm:presLayoutVars>
          <dgm:bulletEnabled val="1"/>
        </dgm:presLayoutVars>
      </dgm:prSet>
      <dgm:spPr/>
    </dgm:pt>
    <dgm:pt modelId="{54A0C882-D05A-4701-BF93-0824C5FB6076}" type="pres">
      <dgm:prSet presAssocID="{2307F7B3-7B93-4BF2-A658-AF0E343F587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5545C17-8F3D-4687-A778-0944402761ED}" type="presOf" srcId="{C9C9B75C-5598-456C-A1B7-207BDAF8D2CE}" destId="{54A0C882-D05A-4701-BF93-0824C5FB6076}" srcOrd="1" destOrd="0" presId="urn:microsoft.com/office/officeart/2005/8/layout/vProcess5"/>
    <dgm:cxn modelId="{86129F1A-77A6-432B-B51F-D09A822E9E52}" type="presOf" srcId="{98B895A9-1BB0-4890-A346-83302EE9601F}" destId="{BFC0D705-F4D1-4788-8B17-43D1652C7857}" srcOrd="0" destOrd="0" presId="urn:microsoft.com/office/officeart/2005/8/layout/vProcess5"/>
    <dgm:cxn modelId="{4B04BA1B-61CD-480D-96E4-95DEABE9D35A}" type="presOf" srcId="{98B895A9-1BB0-4890-A346-83302EE9601F}" destId="{F139DC06-FE88-425A-8CAC-C192F7CE4057}" srcOrd="1" destOrd="0" presId="urn:microsoft.com/office/officeart/2005/8/layout/vProcess5"/>
    <dgm:cxn modelId="{596F8425-DE8D-4D15-A1B5-F8F173E4BC63}" type="presOf" srcId="{2AF0B6A1-ADED-4976-A407-D99344D93358}" destId="{C9E6D7B1-79F9-4F82-8A32-BE7D8BCD74AD}" srcOrd="0" destOrd="0" presId="urn:microsoft.com/office/officeart/2005/8/layout/vProcess5"/>
    <dgm:cxn modelId="{B5EF7B35-6FDF-4164-B0E0-FBDCC4EDB5A0}" srcId="{2307F7B3-7B93-4BF2-A658-AF0E343F587D}" destId="{DE9F3824-AEBA-4E11-A3C1-DA17DA64C731}" srcOrd="1" destOrd="0" parTransId="{CE786F03-2C38-452C-A7F8-3DDC32E8CFB7}" sibTransId="{2AF0B6A1-ADED-4976-A407-D99344D93358}"/>
    <dgm:cxn modelId="{E302B054-ABAF-4C84-9787-B25188817247}" type="presOf" srcId="{DE9F3824-AEBA-4E11-A3C1-DA17DA64C731}" destId="{0811D9C2-B003-4117-95CB-657BA23A668E}" srcOrd="1" destOrd="0" presId="urn:microsoft.com/office/officeart/2005/8/layout/vProcess5"/>
    <dgm:cxn modelId="{BADEEC89-AC1F-4358-BE5A-10352628E4AD}" srcId="{2307F7B3-7B93-4BF2-A658-AF0E343F587D}" destId="{98B895A9-1BB0-4890-A346-83302EE9601F}" srcOrd="0" destOrd="0" parTransId="{9BF36EE6-8A5B-442F-947A-44E4661952D8}" sibTransId="{DF639094-3C69-4B98-BE3F-AAF1DAF19C81}"/>
    <dgm:cxn modelId="{6B6C1E9B-74FE-420F-9D53-B7BAB81C6E86}" type="presOf" srcId="{C9C9B75C-5598-456C-A1B7-207BDAF8D2CE}" destId="{697F9D13-7CF3-4A8B-9932-CFF10D260BF1}" srcOrd="0" destOrd="0" presId="urn:microsoft.com/office/officeart/2005/8/layout/vProcess5"/>
    <dgm:cxn modelId="{B6AD9B9B-D033-4194-9516-B8C3F8C58B8A}" srcId="{2307F7B3-7B93-4BF2-A658-AF0E343F587D}" destId="{C9C9B75C-5598-456C-A1B7-207BDAF8D2CE}" srcOrd="2" destOrd="0" parTransId="{7342A145-0ABE-4ABA-9E34-615EBA1EF249}" sibTransId="{8598AEF2-55AE-4BC9-B223-FC3452AB4921}"/>
    <dgm:cxn modelId="{58445ED2-5EEE-41A2-9E41-F21FB0384FF6}" type="presOf" srcId="{DE9F3824-AEBA-4E11-A3C1-DA17DA64C731}" destId="{D7C25E29-F03E-4E1F-8F34-FE551EF0490D}" srcOrd="0" destOrd="0" presId="urn:microsoft.com/office/officeart/2005/8/layout/vProcess5"/>
    <dgm:cxn modelId="{F6C099E4-D6E3-4C28-B48B-F09C167A21AF}" type="presOf" srcId="{2307F7B3-7B93-4BF2-A658-AF0E343F587D}" destId="{54E3E5FF-29C6-420B-AC7E-8C9328824EC5}" srcOrd="0" destOrd="0" presId="urn:microsoft.com/office/officeart/2005/8/layout/vProcess5"/>
    <dgm:cxn modelId="{910ED9F9-9B23-4AD8-ACCE-74003667B595}" type="presOf" srcId="{DF639094-3C69-4B98-BE3F-AAF1DAF19C81}" destId="{EA8D91C9-86CF-432C-9E35-3B069E0792A1}" srcOrd="0" destOrd="0" presId="urn:microsoft.com/office/officeart/2005/8/layout/vProcess5"/>
    <dgm:cxn modelId="{E71BFF9E-88A0-46A2-84A9-44E0CEF1F2A6}" type="presParOf" srcId="{54E3E5FF-29C6-420B-AC7E-8C9328824EC5}" destId="{D9052634-F2EB-4429-A01D-6408AF009B10}" srcOrd="0" destOrd="0" presId="urn:microsoft.com/office/officeart/2005/8/layout/vProcess5"/>
    <dgm:cxn modelId="{E5019456-4E6C-43EE-8B7A-968B2A0B41DD}" type="presParOf" srcId="{54E3E5FF-29C6-420B-AC7E-8C9328824EC5}" destId="{BFC0D705-F4D1-4788-8B17-43D1652C7857}" srcOrd="1" destOrd="0" presId="urn:microsoft.com/office/officeart/2005/8/layout/vProcess5"/>
    <dgm:cxn modelId="{1F6C885B-80BC-4D98-AA33-27AFC0BA317D}" type="presParOf" srcId="{54E3E5FF-29C6-420B-AC7E-8C9328824EC5}" destId="{D7C25E29-F03E-4E1F-8F34-FE551EF0490D}" srcOrd="2" destOrd="0" presId="urn:microsoft.com/office/officeart/2005/8/layout/vProcess5"/>
    <dgm:cxn modelId="{99D4BFBD-21EF-479E-AA3A-A716E8BEBF54}" type="presParOf" srcId="{54E3E5FF-29C6-420B-AC7E-8C9328824EC5}" destId="{697F9D13-7CF3-4A8B-9932-CFF10D260BF1}" srcOrd="3" destOrd="0" presId="urn:microsoft.com/office/officeart/2005/8/layout/vProcess5"/>
    <dgm:cxn modelId="{4009AB35-4ACC-4876-808A-837ECC8AA457}" type="presParOf" srcId="{54E3E5FF-29C6-420B-AC7E-8C9328824EC5}" destId="{EA8D91C9-86CF-432C-9E35-3B069E0792A1}" srcOrd="4" destOrd="0" presId="urn:microsoft.com/office/officeart/2005/8/layout/vProcess5"/>
    <dgm:cxn modelId="{B9F40E94-4D44-4047-89BD-7B58E695FDA4}" type="presParOf" srcId="{54E3E5FF-29C6-420B-AC7E-8C9328824EC5}" destId="{C9E6D7B1-79F9-4F82-8A32-BE7D8BCD74AD}" srcOrd="5" destOrd="0" presId="urn:microsoft.com/office/officeart/2005/8/layout/vProcess5"/>
    <dgm:cxn modelId="{3B22542E-B2AC-45BF-B7B2-3663D1A16ADD}" type="presParOf" srcId="{54E3E5FF-29C6-420B-AC7E-8C9328824EC5}" destId="{F139DC06-FE88-425A-8CAC-C192F7CE4057}" srcOrd="6" destOrd="0" presId="urn:microsoft.com/office/officeart/2005/8/layout/vProcess5"/>
    <dgm:cxn modelId="{2FF82CC4-150B-4321-B389-A044C62F445A}" type="presParOf" srcId="{54E3E5FF-29C6-420B-AC7E-8C9328824EC5}" destId="{0811D9C2-B003-4117-95CB-657BA23A668E}" srcOrd="7" destOrd="0" presId="urn:microsoft.com/office/officeart/2005/8/layout/vProcess5"/>
    <dgm:cxn modelId="{591DFA9A-8BA7-4823-B475-BBA9501C9832}" type="presParOf" srcId="{54E3E5FF-29C6-420B-AC7E-8C9328824EC5}" destId="{54A0C882-D05A-4701-BF93-0824C5FB607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012CB-C873-47F0-8437-455B8EEB7BC1}">
      <dsp:nvSpPr>
        <dsp:cNvPr id="0" name=""/>
        <dsp:cNvSpPr/>
      </dsp:nvSpPr>
      <dsp:spPr>
        <a:xfrm>
          <a:off x="0" y="78678"/>
          <a:ext cx="830772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1AC6F-F7AD-4287-B177-9844D673AFF2}">
      <dsp:nvSpPr>
        <dsp:cNvPr id="0" name=""/>
        <dsp:cNvSpPr/>
      </dsp:nvSpPr>
      <dsp:spPr>
        <a:xfrm>
          <a:off x="0" y="0"/>
          <a:ext cx="1661545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530" tIns="1573530" rIns="1573530" bIns="1573530" numCol="1" spcCol="1270" anchor="t" anchorCtr="0">
          <a:noAutofit/>
        </a:bodyPr>
        <a:lstStyle/>
        <a:p>
          <a:pPr marL="0" lvl="0" indent="0" algn="l" defTabSz="1835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300" kern="1200" dirty="0">
            <a:solidFill>
              <a:srgbClr val="0F2D53"/>
            </a:solidFill>
            <a:latin typeface="Raleway Light" panose="020B0403030101060003" pitchFamily="34" charset="0"/>
          </a:endParaRPr>
        </a:p>
      </dsp:txBody>
      <dsp:txXfrm>
        <a:off x="0" y="0"/>
        <a:ext cx="1661545" cy="4060031"/>
      </dsp:txXfrm>
    </dsp:sp>
    <dsp:sp modelId="{8FD18DB2-35E6-411C-BFEA-C4136DC37EAB}">
      <dsp:nvSpPr>
        <dsp:cNvPr id="0" name=""/>
        <dsp:cNvSpPr/>
      </dsp:nvSpPr>
      <dsp:spPr>
        <a:xfrm>
          <a:off x="1769922" y="203810"/>
          <a:ext cx="6521565" cy="50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F2D53"/>
              </a:solidFill>
              <a:latin typeface="Raleway Light" panose="020B0403030101060003" pitchFamily="34" charset="0"/>
            </a:rPr>
            <a:t>Non-Profit, Peer-Led Volunteer Board             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0F2D53"/>
            </a:solidFill>
            <a:latin typeface="Raleway Light" panose="020B0403030101060003" pitchFamily="34" charset="0"/>
          </a:endParaRPr>
        </a:p>
      </dsp:txBody>
      <dsp:txXfrm>
        <a:off x="1769922" y="203810"/>
        <a:ext cx="6521565" cy="508687"/>
      </dsp:txXfrm>
    </dsp:sp>
    <dsp:sp modelId="{D660D8C1-C11C-4CA5-B3D6-7F43E2B49BE0}">
      <dsp:nvSpPr>
        <dsp:cNvPr id="0" name=""/>
        <dsp:cNvSpPr/>
      </dsp:nvSpPr>
      <dsp:spPr>
        <a:xfrm>
          <a:off x="1661545" y="723956"/>
          <a:ext cx="6646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07B82-78F0-4187-A634-0D3845D6DFB7}">
      <dsp:nvSpPr>
        <dsp:cNvPr id="0" name=""/>
        <dsp:cNvSpPr/>
      </dsp:nvSpPr>
      <dsp:spPr>
        <a:xfrm>
          <a:off x="1786161" y="800041"/>
          <a:ext cx="6521565" cy="161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F2D53"/>
              </a:solidFill>
              <a:latin typeface="Raleway Light" panose="020B0403030101060003" pitchFamily="34" charset="0"/>
            </a:rPr>
            <a:t>Member Board of the International Certification &amp; Reciprocity Consortium</a:t>
          </a:r>
        </a:p>
      </dsp:txBody>
      <dsp:txXfrm>
        <a:off x="1786161" y="800041"/>
        <a:ext cx="6521565" cy="1613703"/>
      </dsp:txXfrm>
    </dsp:sp>
    <dsp:sp modelId="{17148246-FDD3-4A27-A154-18F99AB75DF9}">
      <dsp:nvSpPr>
        <dsp:cNvPr id="0" name=""/>
        <dsp:cNvSpPr/>
      </dsp:nvSpPr>
      <dsp:spPr>
        <a:xfrm>
          <a:off x="1661545" y="1637252"/>
          <a:ext cx="6646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9E2AE-DE7F-43BB-A5B9-3AE2BDBD955C}">
      <dsp:nvSpPr>
        <dsp:cNvPr id="0" name=""/>
        <dsp:cNvSpPr/>
      </dsp:nvSpPr>
      <dsp:spPr>
        <a:xfrm>
          <a:off x="1786161" y="1637424"/>
          <a:ext cx="6521565" cy="161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F2D53"/>
              </a:solidFill>
              <a:latin typeface="Raleway Light" panose="020B0403030101060003" pitchFamily="34" charset="0"/>
            </a:rPr>
            <a:t>Tax-Exempt organization classified as a 501(c)(6) by the IRS, effective May 15, 2010 </a:t>
          </a:r>
        </a:p>
      </dsp:txBody>
      <dsp:txXfrm>
        <a:off x="1786161" y="1637424"/>
        <a:ext cx="6521565" cy="1613703"/>
      </dsp:txXfrm>
    </dsp:sp>
    <dsp:sp modelId="{3F798CAE-63C4-49E1-8A6C-4249EABB1893}">
      <dsp:nvSpPr>
        <dsp:cNvPr id="0" name=""/>
        <dsp:cNvSpPr/>
      </dsp:nvSpPr>
      <dsp:spPr>
        <a:xfrm>
          <a:off x="1660947" y="2474363"/>
          <a:ext cx="6646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E3086-2D80-4415-AE30-04C246DE1376}">
      <dsp:nvSpPr>
        <dsp:cNvPr id="0" name=""/>
        <dsp:cNvSpPr/>
      </dsp:nvSpPr>
      <dsp:spPr>
        <a:xfrm>
          <a:off x="605564" y="686577"/>
          <a:ext cx="5913098" cy="208655"/>
        </a:xfrm>
        <a:prstGeom prst="rect">
          <a:avLst/>
        </a:prstGeom>
        <a:solidFill>
          <a:srgbClr val="66FF33"/>
        </a:solidFill>
        <a:ln w="25400" cap="flat" cmpd="sng" algn="ctr">
          <a:solidFill>
            <a:srgbClr val="66FF33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DE3D7-76DD-4750-876A-6E6B61348F76}">
      <dsp:nvSpPr>
        <dsp:cNvPr id="0" name=""/>
        <dsp:cNvSpPr/>
      </dsp:nvSpPr>
      <dsp:spPr>
        <a:xfrm flipV="1">
          <a:off x="714786" y="737559"/>
          <a:ext cx="275156" cy="132743"/>
        </a:xfrm>
        <a:prstGeom prst="rect">
          <a:avLst/>
        </a:prstGeom>
        <a:solidFill>
          <a:srgbClr val="66FF33"/>
        </a:solidFill>
        <a:ln w="25400" cap="flat" cmpd="sng" algn="ctr">
          <a:solidFill>
            <a:srgbClr val="66FF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26CBD-1118-4F1A-BFAB-C58A12557FCE}">
      <dsp:nvSpPr>
        <dsp:cNvPr id="0" name=""/>
        <dsp:cNvSpPr/>
      </dsp:nvSpPr>
      <dsp:spPr>
        <a:xfrm>
          <a:off x="532182" y="211385"/>
          <a:ext cx="5843442" cy="392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F2D53"/>
              </a:solidFill>
              <a:latin typeface="Raleway Light" panose="020B0403030101060003" pitchFamily="34" charset="0"/>
            </a:rPr>
            <a:t>Documentation Requirements</a:t>
          </a:r>
        </a:p>
      </dsp:txBody>
      <dsp:txXfrm>
        <a:off x="532182" y="211385"/>
        <a:ext cx="5843442" cy="392429"/>
      </dsp:txXfrm>
    </dsp:sp>
    <dsp:sp modelId="{2BCDD832-7830-452C-A57B-0759D1D33FAE}">
      <dsp:nvSpPr>
        <dsp:cNvPr id="0" name=""/>
        <dsp:cNvSpPr/>
      </dsp:nvSpPr>
      <dsp:spPr>
        <a:xfrm>
          <a:off x="579746" y="1243538"/>
          <a:ext cx="285887" cy="285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6878F-4209-413D-94E9-B468DE23C6D8}">
      <dsp:nvSpPr>
        <dsp:cNvPr id="0" name=""/>
        <dsp:cNvSpPr/>
      </dsp:nvSpPr>
      <dsp:spPr>
        <a:xfrm>
          <a:off x="979452" y="1247151"/>
          <a:ext cx="5499181" cy="101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F2D53"/>
              </a:solidFill>
              <a:latin typeface="Raleway Light" panose="020B0403030101060003" pitchFamily="34" charset="0"/>
            </a:rPr>
            <a:t>40 hours of continuing education to be earned in two years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0F2D53"/>
              </a:solidFill>
              <a:latin typeface="Raleway Light" panose="020B0403030101060003" pitchFamily="34" charset="0"/>
            </a:rPr>
            <a:t>20 hours of general prevention education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0F2D53"/>
              </a:solidFill>
              <a:latin typeface="Raleway Light" panose="020B0403030101060003" pitchFamily="34" charset="0"/>
            </a:rPr>
            <a:t>20 hours of ATOD prevention education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1" kern="1200" dirty="0">
            <a:solidFill>
              <a:srgbClr val="0F2D53"/>
            </a:solidFill>
            <a:latin typeface="Raleway Light" panose="020B0403030101060003" pitchFamily="34" charset="0"/>
          </a:endParaRPr>
        </a:p>
      </dsp:txBody>
      <dsp:txXfrm>
        <a:off x="979452" y="1247151"/>
        <a:ext cx="5499181" cy="1012556"/>
      </dsp:txXfrm>
    </dsp:sp>
    <dsp:sp modelId="{90A30B8F-4CC5-4141-AFB0-EF32AA428C3B}">
      <dsp:nvSpPr>
        <dsp:cNvPr id="0" name=""/>
        <dsp:cNvSpPr/>
      </dsp:nvSpPr>
      <dsp:spPr>
        <a:xfrm>
          <a:off x="582170" y="2541948"/>
          <a:ext cx="285479" cy="285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8FA22-9F5A-468D-8B30-0F6DAB6616CC}">
      <dsp:nvSpPr>
        <dsp:cNvPr id="0" name=""/>
        <dsp:cNvSpPr/>
      </dsp:nvSpPr>
      <dsp:spPr>
        <a:xfrm>
          <a:off x="989296" y="2181953"/>
          <a:ext cx="4878104" cy="101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F2D53"/>
              </a:solidFill>
              <a:latin typeface="Raleway Light" panose="020B0403030101060003" pitchFamily="34" charset="0"/>
            </a:rPr>
            <a:t>Submit a current criminal history background check</a:t>
          </a:r>
        </a:p>
      </dsp:txBody>
      <dsp:txXfrm>
        <a:off x="989296" y="2181953"/>
        <a:ext cx="4878104" cy="1012556"/>
      </dsp:txXfrm>
    </dsp:sp>
    <dsp:sp modelId="{2D2A7C2D-6AEA-4890-858A-EFE599CF289C}">
      <dsp:nvSpPr>
        <dsp:cNvPr id="0" name=""/>
        <dsp:cNvSpPr/>
      </dsp:nvSpPr>
      <dsp:spPr>
        <a:xfrm>
          <a:off x="580154" y="3195282"/>
          <a:ext cx="285479" cy="2854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00B3B-C81B-4ECD-92DC-9DD68B9A4BA1}">
      <dsp:nvSpPr>
        <dsp:cNvPr id="0" name=""/>
        <dsp:cNvSpPr/>
      </dsp:nvSpPr>
      <dsp:spPr>
        <a:xfrm>
          <a:off x="945687" y="2849208"/>
          <a:ext cx="5499181" cy="101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F2D53"/>
              </a:solidFill>
              <a:latin typeface="Raleway Light" panose="020B0403030101060003" pitchFamily="34" charset="0"/>
            </a:rPr>
            <a:t>Current renewal fee</a:t>
          </a:r>
        </a:p>
      </dsp:txBody>
      <dsp:txXfrm>
        <a:off x="945687" y="2849208"/>
        <a:ext cx="5499181" cy="10125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E3086-2D80-4415-AE30-04C246DE1376}">
      <dsp:nvSpPr>
        <dsp:cNvPr id="0" name=""/>
        <dsp:cNvSpPr/>
      </dsp:nvSpPr>
      <dsp:spPr>
        <a:xfrm>
          <a:off x="386368" y="614996"/>
          <a:ext cx="5849527" cy="230898"/>
        </a:xfrm>
        <a:prstGeom prst="rect">
          <a:avLst/>
        </a:prstGeom>
        <a:solidFill>
          <a:srgbClr val="66FF33"/>
        </a:solidFill>
        <a:ln w="25400" cap="flat" cmpd="sng" algn="ctr">
          <a:solidFill>
            <a:srgbClr val="66FF33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DE3D7-76DD-4750-876A-6E6B61348F76}">
      <dsp:nvSpPr>
        <dsp:cNvPr id="0" name=""/>
        <dsp:cNvSpPr/>
      </dsp:nvSpPr>
      <dsp:spPr>
        <a:xfrm flipV="1">
          <a:off x="500694" y="682355"/>
          <a:ext cx="272197" cy="131316"/>
        </a:xfrm>
        <a:prstGeom prst="rect">
          <a:avLst/>
        </a:prstGeom>
        <a:solidFill>
          <a:srgbClr val="66FF33"/>
        </a:solidFill>
        <a:ln w="25400" cap="flat" cmpd="sng" algn="ctr">
          <a:solidFill>
            <a:srgbClr val="66FF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26CBD-1118-4F1A-BFAB-C58A12557FCE}">
      <dsp:nvSpPr>
        <dsp:cNvPr id="0" name=""/>
        <dsp:cNvSpPr/>
      </dsp:nvSpPr>
      <dsp:spPr>
        <a:xfrm>
          <a:off x="317109" y="209113"/>
          <a:ext cx="5780619" cy="388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F2D53"/>
              </a:solidFill>
              <a:latin typeface="Raleway Light" panose="020B0403030101060003" pitchFamily="34" charset="0"/>
            </a:rPr>
            <a:t>Documentation Requirements</a:t>
          </a:r>
        </a:p>
      </dsp:txBody>
      <dsp:txXfrm>
        <a:off x="317109" y="209113"/>
        <a:ext cx="5780619" cy="388210"/>
      </dsp:txXfrm>
    </dsp:sp>
    <dsp:sp modelId="{2BCDD832-7830-452C-A57B-0759D1D33FAE}">
      <dsp:nvSpPr>
        <dsp:cNvPr id="0" name=""/>
        <dsp:cNvSpPr/>
      </dsp:nvSpPr>
      <dsp:spPr>
        <a:xfrm>
          <a:off x="389717" y="1219199"/>
          <a:ext cx="283462" cy="2834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6878F-4209-413D-94E9-B468DE23C6D8}">
      <dsp:nvSpPr>
        <dsp:cNvPr id="0" name=""/>
        <dsp:cNvSpPr/>
      </dsp:nvSpPr>
      <dsp:spPr>
        <a:xfrm>
          <a:off x="726493" y="1284518"/>
          <a:ext cx="5440060" cy="100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F2D53"/>
              </a:solidFill>
              <a:latin typeface="Raleway Light" panose="020B0403030101060003" pitchFamily="34" charset="0"/>
            </a:rPr>
            <a:t>40 hours of continuing education to be earned in two years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0F2D53"/>
              </a:solidFill>
              <a:latin typeface="Raleway Light" panose="020B0403030101060003" pitchFamily="34" charset="0"/>
            </a:rPr>
            <a:t>20 hours of general prevention education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0F2D53"/>
              </a:solidFill>
              <a:latin typeface="Raleway Light" panose="020B0403030101060003" pitchFamily="34" charset="0"/>
            </a:rPr>
            <a:t>20 hours of ATOD prevention education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1" kern="1200" dirty="0">
            <a:solidFill>
              <a:srgbClr val="0F2D53"/>
            </a:solidFill>
            <a:latin typeface="Raleway Light" panose="020B0403030101060003" pitchFamily="34" charset="0"/>
          </a:endParaRPr>
        </a:p>
      </dsp:txBody>
      <dsp:txXfrm>
        <a:off x="726493" y="1284518"/>
        <a:ext cx="5440060" cy="1001670"/>
      </dsp:txXfrm>
    </dsp:sp>
    <dsp:sp modelId="{90A30B8F-4CC5-4141-AFB0-EF32AA428C3B}">
      <dsp:nvSpPr>
        <dsp:cNvPr id="0" name=""/>
        <dsp:cNvSpPr/>
      </dsp:nvSpPr>
      <dsp:spPr>
        <a:xfrm>
          <a:off x="379629" y="2688337"/>
          <a:ext cx="283462" cy="2834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8FA22-9F5A-468D-8B30-0F6DAB6616CC}">
      <dsp:nvSpPr>
        <dsp:cNvPr id="0" name=""/>
        <dsp:cNvSpPr/>
      </dsp:nvSpPr>
      <dsp:spPr>
        <a:xfrm>
          <a:off x="684442" y="2351127"/>
          <a:ext cx="4886099" cy="100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F2D53"/>
              </a:solidFill>
              <a:latin typeface="Raleway Light" panose="020B0403030101060003" pitchFamily="34" charset="0"/>
            </a:rPr>
            <a:t>Submit a current criminal history background check</a:t>
          </a:r>
        </a:p>
      </dsp:txBody>
      <dsp:txXfrm>
        <a:off x="684442" y="2351127"/>
        <a:ext cx="4886099" cy="1001670"/>
      </dsp:txXfrm>
    </dsp:sp>
    <dsp:sp modelId="{2D2A7C2D-6AEA-4890-858A-EFE599CF289C}">
      <dsp:nvSpPr>
        <dsp:cNvPr id="0" name=""/>
        <dsp:cNvSpPr/>
      </dsp:nvSpPr>
      <dsp:spPr>
        <a:xfrm>
          <a:off x="379627" y="3428998"/>
          <a:ext cx="283462" cy="2834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00B3B-C81B-4ECD-92DC-9DD68B9A4BA1}">
      <dsp:nvSpPr>
        <dsp:cNvPr id="0" name=""/>
        <dsp:cNvSpPr/>
      </dsp:nvSpPr>
      <dsp:spPr>
        <a:xfrm>
          <a:off x="684442" y="3036931"/>
          <a:ext cx="5440060" cy="100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F2D53"/>
              </a:solidFill>
              <a:latin typeface="Raleway Light" panose="020B0403030101060003" pitchFamily="34" charset="0"/>
            </a:rPr>
            <a:t>Current renewal fee</a:t>
          </a:r>
        </a:p>
      </dsp:txBody>
      <dsp:txXfrm>
        <a:off x="684442" y="3036931"/>
        <a:ext cx="5440060" cy="1001670"/>
      </dsp:txXfrm>
    </dsp:sp>
    <dsp:sp modelId="{3BED3D8C-9795-49E5-B22E-65DB5F7BD3A2}">
      <dsp:nvSpPr>
        <dsp:cNvPr id="0" name=""/>
        <dsp:cNvSpPr/>
      </dsp:nvSpPr>
      <dsp:spPr>
        <a:xfrm>
          <a:off x="379627" y="3969428"/>
          <a:ext cx="283462" cy="2834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BC6EA-F37C-4C0B-9A4B-713243D2783D}">
      <dsp:nvSpPr>
        <dsp:cNvPr id="0" name=""/>
        <dsp:cNvSpPr/>
      </dsp:nvSpPr>
      <dsp:spPr>
        <a:xfrm>
          <a:off x="684442" y="3581399"/>
          <a:ext cx="5440060" cy="100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F2D53"/>
              </a:solidFill>
              <a:latin typeface="Raleway Light" panose="020B0403030101060003" pitchFamily="34" charset="0"/>
            </a:rPr>
            <a:t>Signed Code of Ethical Conduct</a:t>
          </a:r>
        </a:p>
      </dsp:txBody>
      <dsp:txXfrm>
        <a:off x="684442" y="3581399"/>
        <a:ext cx="5440060" cy="1001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D964E-30E6-4320-BE11-C8F52E6C5DF2}">
      <dsp:nvSpPr>
        <dsp:cNvPr id="0" name=""/>
        <dsp:cNvSpPr/>
      </dsp:nvSpPr>
      <dsp:spPr>
        <a:xfrm>
          <a:off x="2" y="0"/>
          <a:ext cx="8839195" cy="4003361"/>
        </a:xfrm>
        <a:prstGeom prst="rightArrow">
          <a:avLst/>
        </a:prstGeom>
        <a:solidFill>
          <a:srgbClr val="66FF3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B7A3A-31BC-421F-8072-36859299F2AC}">
      <dsp:nvSpPr>
        <dsp:cNvPr id="0" name=""/>
        <dsp:cNvSpPr/>
      </dsp:nvSpPr>
      <dsp:spPr>
        <a:xfrm>
          <a:off x="70894" y="1183969"/>
          <a:ext cx="1978245" cy="160134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Light" panose="020B0403030101060003" pitchFamily="34" charset="0"/>
            </a:rPr>
            <a:t> Demonstrates mastery of the fundamental skills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 Light" panose="020B0403030101060003" pitchFamily="34" charset="0"/>
          </a:endParaRPr>
        </a:p>
      </dsp:txBody>
      <dsp:txXfrm>
        <a:off x="149065" y="1262140"/>
        <a:ext cx="1821903" cy="1445002"/>
      </dsp:txXfrm>
    </dsp:sp>
    <dsp:sp modelId="{AAF39668-FB02-48E0-9330-14866B021BC0}">
      <dsp:nvSpPr>
        <dsp:cNvPr id="0" name=""/>
        <dsp:cNvSpPr/>
      </dsp:nvSpPr>
      <dsp:spPr>
        <a:xfrm>
          <a:off x="2137885" y="1183969"/>
          <a:ext cx="1978245" cy="1601344"/>
        </a:xfrm>
        <a:prstGeom prst="roundRect">
          <a:avLst/>
        </a:prstGeom>
        <a:solidFill>
          <a:schemeClr val="accent1">
            <a:shade val="50000"/>
            <a:hueOff val="51450"/>
            <a:satOff val="496"/>
            <a:lumOff val="193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Light" panose="020B0403030101060003" pitchFamily="34" charset="0"/>
            </a:rPr>
            <a:t>Applicable across all practice settings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 Light" panose="020B0403030101060003" pitchFamily="34" charset="0"/>
          </a:endParaRPr>
        </a:p>
      </dsp:txBody>
      <dsp:txXfrm>
        <a:off x="2216056" y="1262140"/>
        <a:ext cx="1821903" cy="1445002"/>
      </dsp:txXfrm>
    </dsp:sp>
    <dsp:sp modelId="{4ACFF03F-2EB9-4A8A-9B40-832A37C4A474}">
      <dsp:nvSpPr>
        <dsp:cNvPr id="0" name=""/>
        <dsp:cNvSpPr/>
      </dsp:nvSpPr>
      <dsp:spPr>
        <a:xfrm>
          <a:off x="4200410" y="1183969"/>
          <a:ext cx="1978245" cy="1601344"/>
        </a:xfrm>
        <a:prstGeom prst="roundRect">
          <a:avLst/>
        </a:prstGeom>
        <a:solidFill>
          <a:schemeClr val="accent1">
            <a:shade val="50000"/>
            <a:hueOff val="102901"/>
            <a:satOff val="992"/>
            <a:lumOff val="386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bg1">
                  <a:lumMod val="75000"/>
                </a:schemeClr>
              </a:solidFill>
              <a:latin typeface="Raleway Light" panose="020B0403030101060003" pitchFamily="34" charset="0"/>
            </a:rPr>
            <a:t>In general, it’s voluntary credentialing in Washington State</a:t>
          </a:r>
          <a:endParaRPr lang="en-US" sz="2400" b="1" kern="1200" dirty="0">
            <a:solidFill>
              <a:schemeClr val="bg1">
                <a:lumMod val="75000"/>
              </a:schemeClr>
            </a:solidFill>
            <a:latin typeface="Raleway Light" panose="020B0403030101060003" pitchFamily="34" charset="0"/>
          </a:endParaRPr>
        </a:p>
      </dsp:txBody>
      <dsp:txXfrm>
        <a:off x="4278581" y="1262140"/>
        <a:ext cx="1821903" cy="1445002"/>
      </dsp:txXfrm>
    </dsp:sp>
    <dsp:sp modelId="{CA2788AE-F28E-422A-846B-7C378D06D450}">
      <dsp:nvSpPr>
        <dsp:cNvPr id="0" name=""/>
        <dsp:cNvSpPr/>
      </dsp:nvSpPr>
      <dsp:spPr>
        <a:xfrm>
          <a:off x="6251475" y="533399"/>
          <a:ext cx="1978245" cy="2936561"/>
        </a:xfrm>
        <a:prstGeom prst="roundRect">
          <a:avLst/>
        </a:prstGeom>
        <a:solidFill>
          <a:schemeClr val="accent1">
            <a:shade val="50000"/>
            <a:hueOff val="51450"/>
            <a:satOff val="496"/>
            <a:lumOff val="193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Light" panose="020B0403030101060003" pitchFamily="34" charset="0"/>
            </a:rPr>
            <a:t>However, some employers require a CPP, such as the State of Washington’s Health Care Authority, Division of Behavioral Health and Recovery Services.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 Light" panose="020B0403030101060003" pitchFamily="34" charset="0"/>
          </a:endParaRPr>
        </a:p>
      </dsp:txBody>
      <dsp:txXfrm>
        <a:off x="6348045" y="629969"/>
        <a:ext cx="1785105" cy="2743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169F9-E5B8-4449-9AAE-989FD573CBA7}">
      <dsp:nvSpPr>
        <dsp:cNvPr id="0" name=""/>
        <dsp:cNvSpPr/>
      </dsp:nvSpPr>
      <dsp:spPr>
        <a:xfrm>
          <a:off x="-3574220" y="-549323"/>
          <a:ext cx="4260993" cy="4260993"/>
        </a:xfrm>
        <a:prstGeom prst="blockArc">
          <a:avLst>
            <a:gd name="adj1" fmla="val 18900000"/>
            <a:gd name="adj2" fmla="val 2700000"/>
            <a:gd name="adj3" fmla="val 50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B0C2F-6AC8-4585-8E33-2F193F21D233}">
      <dsp:nvSpPr>
        <dsp:cNvPr id="0" name=""/>
        <dsp:cNvSpPr/>
      </dsp:nvSpPr>
      <dsp:spPr>
        <a:xfrm>
          <a:off x="441628" y="369564"/>
          <a:ext cx="7406124" cy="5258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202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Establishes professional standards</a:t>
          </a:r>
        </a:p>
      </dsp:txBody>
      <dsp:txXfrm>
        <a:off x="441628" y="369564"/>
        <a:ext cx="7406124" cy="525809"/>
      </dsp:txXfrm>
    </dsp:sp>
    <dsp:sp modelId="{80D69D58-93FD-4279-8528-D33484EF794C}">
      <dsp:nvSpPr>
        <dsp:cNvPr id="0" name=""/>
        <dsp:cNvSpPr/>
      </dsp:nvSpPr>
      <dsp:spPr>
        <a:xfrm>
          <a:off x="46334" y="237175"/>
          <a:ext cx="790586" cy="790586"/>
        </a:xfrm>
        <a:prstGeom prst="ellipse">
          <a:avLst/>
        </a:prstGeom>
        <a:solidFill>
          <a:srgbClr val="66FF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D1E0B-972E-45E7-8E16-73F64A2EF40E}">
      <dsp:nvSpPr>
        <dsp:cNvPr id="0" name=""/>
        <dsp:cNvSpPr/>
      </dsp:nvSpPr>
      <dsp:spPr>
        <a:xfrm>
          <a:off x="671530" y="1314473"/>
          <a:ext cx="7176221" cy="5333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202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Attests to the individual’s knowledge &amp; skills</a:t>
          </a:r>
        </a:p>
      </dsp:txBody>
      <dsp:txXfrm>
        <a:off x="671530" y="1314473"/>
        <a:ext cx="7176221" cy="533399"/>
      </dsp:txXfrm>
    </dsp:sp>
    <dsp:sp modelId="{1B494E81-F508-4395-9840-6240661D6748}">
      <dsp:nvSpPr>
        <dsp:cNvPr id="0" name=""/>
        <dsp:cNvSpPr/>
      </dsp:nvSpPr>
      <dsp:spPr>
        <a:xfrm>
          <a:off x="276237" y="1185879"/>
          <a:ext cx="790586" cy="790586"/>
        </a:xfrm>
        <a:prstGeom prst="ellipse">
          <a:avLst/>
        </a:prstGeom>
        <a:solidFill>
          <a:srgbClr val="66FF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ABB17-95DE-41B6-8D1D-53171E5CC220}">
      <dsp:nvSpPr>
        <dsp:cNvPr id="0" name=""/>
        <dsp:cNvSpPr/>
      </dsp:nvSpPr>
      <dsp:spPr>
        <a:xfrm>
          <a:off x="441628" y="2278407"/>
          <a:ext cx="7406124" cy="5029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202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Assists employers in identifying qualified practitioners</a:t>
          </a:r>
        </a:p>
      </dsp:txBody>
      <dsp:txXfrm>
        <a:off x="441628" y="2278407"/>
        <a:ext cx="7406124" cy="502939"/>
      </dsp:txXfrm>
    </dsp:sp>
    <dsp:sp modelId="{0033C24A-7CE1-4C24-85C1-9C2A0A8087C5}">
      <dsp:nvSpPr>
        <dsp:cNvPr id="0" name=""/>
        <dsp:cNvSpPr/>
      </dsp:nvSpPr>
      <dsp:spPr>
        <a:xfrm>
          <a:off x="46334" y="2134583"/>
          <a:ext cx="790586" cy="790586"/>
        </a:xfrm>
        <a:prstGeom prst="ellipse">
          <a:avLst/>
        </a:prstGeom>
        <a:solidFill>
          <a:srgbClr val="66FF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364F2-52C8-481F-BFAE-4EC55450A544}">
      <dsp:nvSpPr>
        <dsp:cNvPr id="0" name=""/>
        <dsp:cNvSpPr/>
      </dsp:nvSpPr>
      <dsp:spPr>
        <a:xfrm>
          <a:off x="0" y="0"/>
          <a:ext cx="4210050" cy="10172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Raleway Light" panose="020B0403030101060003" pitchFamily="34" charset="0"/>
            </a:rPr>
            <a:t>Sense of Pride &amp; Accomplishment</a:t>
          </a:r>
        </a:p>
      </dsp:txBody>
      <dsp:txXfrm>
        <a:off x="29795" y="29795"/>
        <a:ext cx="3158621" cy="957680"/>
      </dsp:txXfrm>
    </dsp:sp>
    <dsp:sp modelId="{B39E5127-74FD-4FF3-960D-BA43B1154E5D}">
      <dsp:nvSpPr>
        <dsp:cNvPr id="0" name=""/>
        <dsp:cNvSpPr/>
      </dsp:nvSpPr>
      <dsp:spPr>
        <a:xfrm>
          <a:off x="685819" y="1219200"/>
          <a:ext cx="4210050" cy="10172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Raleway Light" panose="020B0403030101060003" pitchFamily="34" charset="0"/>
            </a:rPr>
            <a:t>Promotes continued professional development</a:t>
          </a:r>
        </a:p>
      </dsp:txBody>
      <dsp:txXfrm>
        <a:off x="715614" y="1248995"/>
        <a:ext cx="2746284" cy="957680"/>
      </dsp:txXfrm>
    </dsp:sp>
    <dsp:sp modelId="{A6ED904E-7667-4FC3-95A0-40AB917DAAAA}">
      <dsp:nvSpPr>
        <dsp:cNvPr id="0" name=""/>
        <dsp:cNvSpPr/>
      </dsp:nvSpPr>
      <dsp:spPr>
        <a:xfrm>
          <a:off x="3541180" y="768173"/>
          <a:ext cx="661225" cy="66122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689956" y="768173"/>
        <a:ext cx="363673" cy="4975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3AA87-3C0A-4918-8513-9442AA69B7DE}">
      <dsp:nvSpPr>
        <dsp:cNvPr id="0" name=""/>
        <dsp:cNvSpPr/>
      </dsp:nvSpPr>
      <dsp:spPr>
        <a:xfrm>
          <a:off x="48618" y="1054671"/>
          <a:ext cx="5998762" cy="587096"/>
        </a:xfrm>
        <a:prstGeom prst="rect">
          <a:avLst/>
        </a:prstGeom>
        <a:solidFill>
          <a:srgbClr val="0F2D53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E1BFD-7C16-46B2-9939-744025A006F6}">
      <dsp:nvSpPr>
        <dsp:cNvPr id="0" name=""/>
        <dsp:cNvSpPr/>
      </dsp:nvSpPr>
      <dsp:spPr>
        <a:xfrm>
          <a:off x="99516" y="1206099"/>
          <a:ext cx="366606" cy="366606"/>
        </a:xfrm>
        <a:prstGeom prst="rect">
          <a:avLst/>
        </a:prstGeom>
        <a:solidFill>
          <a:srgbClr val="0F2D53"/>
        </a:solidFill>
        <a:ln w="25400" cap="flat" cmpd="sng" algn="ctr">
          <a:solidFill>
            <a:srgbClr val="0F2D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C115E-8FFA-441F-A0C1-6F5970F932E2}">
      <dsp:nvSpPr>
        <dsp:cNvPr id="0" name=""/>
        <dsp:cNvSpPr/>
      </dsp:nvSpPr>
      <dsp:spPr>
        <a:xfrm>
          <a:off x="19425" y="0"/>
          <a:ext cx="6057148" cy="1054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solidFill>
                <a:srgbClr val="0F2D53"/>
              </a:solidFill>
            </a:rPr>
            <a:t>Steps to Credentialing</a:t>
          </a:r>
        </a:p>
      </dsp:txBody>
      <dsp:txXfrm>
        <a:off x="19425" y="0"/>
        <a:ext cx="6057148" cy="1054671"/>
      </dsp:txXfrm>
    </dsp:sp>
    <dsp:sp modelId="{6CB56802-E780-4A6F-989F-0E6D359B0BB5}">
      <dsp:nvSpPr>
        <dsp:cNvPr id="0" name=""/>
        <dsp:cNvSpPr/>
      </dsp:nvSpPr>
      <dsp:spPr>
        <a:xfrm>
          <a:off x="243002" y="2136056"/>
          <a:ext cx="366597" cy="366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2D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2C15F-4B3D-4CA9-AD46-36DA261EE60A}">
      <dsp:nvSpPr>
        <dsp:cNvPr id="0" name=""/>
        <dsp:cNvSpPr/>
      </dsp:nvSpPr>
      <dsp:spPr>
        <a:xfrm>
          <a:off x="761979" y="1890550"/>
          <a:ext cx="4974962" cy="85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F2D53"/>
              </a:solidFill>
              <a:latin typeface="Raleway Light" panose="020B0403030101060003" pitchFamily="34" charset="0"/>
            </a:rPr>
            <a:t>Submit completed candidate portfolio</a:t>
          </a:r>
        </a:p>
      </dsp:txBody>
      <dsp:txXfrm>
        <a:off x="761979" y="1890550"/>
        <a:ext cx="4974962" cy="854540"/>
      </dsp:txXfrm>
    </dsp:sp>
    <dsp:sp modelId="{70D0E40F-4ADB-4A11-9F68-C97B5C76658B}">
      <dsp:nvSpPr>
        <dsp:cNvPr id="0" name=""/>
        <dsp:cNvSpPr/>
      </dsp:nvSpPr>
      <dsp:spPr>
        <a:xfrm>
          <a:off x="243004" y="2974257"/>
          <a:ext cx="366597" cy="366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2D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666E2-E8CC-4F1D-B1F0-81B08FDA03F0}">
      <dsp:nvSpPr>
        <dsp:cNvPr id="0" name=""/>
        <dsp:cNvSpPr/>
      </dsp:nvSpPr>
      <dsp:spPr>
        <a:xfrm>
          <a:off x="761979" y="2728751"/>
          <a:ext cx="4640996" cy="85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F2D53"/>
              </a:solidFill>
              <a:latin typeface="Raleway Light" panose="020B0403030101060003" pitchFamily="34" charset="0"/>
            </a:rPr>
            <a:t>Peer Review Process</a:t>
          </a:r>
        </a:p>
      </dsp:txBody>
      <dsp:txXfrm>
        <a:off x="761979" y="2728751"/>
        <a:ext cx="4640996" cy="854540"/>
      </dsp:txXfrm>
    </dsp:sp>
    <dsp:sp modelId="{9C3F08BB-72CF-4763-8D26-DEC221C218B3}">
      <dsp:nvSpPr>
        <dsp:cNvPr id="0" name=""/>
        <dsp:cNvSpPr/>
      </dsp:nvSpPr>
      <dsp:spPr>
        <a:xfrm>
          <a:off x="243003" y="3812454"/>
          <a:ext cx="366597" cy="366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2D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82E5A-92C1-4B1A-8585-98C0410A37E6}">
      <dsp:nvSpPr>
        <dsp:cNvPr id="0" name=""/>
        <dsp:cNvSpPr/>
      </dsp:nvSpPr>
      <dsp:spPr>
        <a:xfrm>
          <a:off x="761979" y="3571995"/>
          <a:ext cx="4905997" cy="85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F2D53"/>
              </a:solidFill>
              <a:latin typeface="Raleway Light" panose="020B0403030101060003" pitchFamily="34" charset="0"/>
            </a:rPr>
            <a:t>Pass the online examination for the Substance Abuse Prevention Specialist</a:t>
          </a:r>
        </a:p>
      </dsp:txBody>
      <dsp:txXfrm>
        <a:off x="761979" y="3571995"/>
        <a:ext cx="4905997" cy="8545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30054-2949-4567-90CD-413D12A880A0}">
      <dsp:nvSpPr>
        <dsp:cNvPr id="0" name=""/>
        <dsp:cNvSpPr/>
      </dsp:nvSpPr>
      <dsp:spPr>
        <a:xfrm>
          <a:off x="75131" y="631983"/>
          <a:ext cx="6126274" cy="35476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A20D54-44B1-4ACF-B027-C3FBFB98BC55}">
      <dsp:nvSpPr>
        <dsp:cNvPr id="0" name=""/>
        <dsp:cNvSpPr/>
      </dsp:nvSpPr>
      <dsp:spPr>
        <a:xfrm>
          <a:off x="575702" y="763886"/>
          <a:ext cx="342950" cy="140853"/>
        </a:xfrm>
        <a:prstGeom prst="rect">
          <a:avLst/>
        </a:prstGeom>
        <a:solidFill>
          <a:srgbClr val="5A637D"/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A7584-15B6-40A8-B807-46107CBC1243}">
      <dsp:nvSpPr>
        <dsp:cNvPr id="0" name=""/>
        <dsp:cNvSpPr/>
      </dsp:nvSpPr>
      <dsp:spPr>
        <a:xfrm>
          <a:off x="106" y="0"/>
          <a:ext cx="7314987" cy="637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F2D53"/>
              </a:solidFill>
              <a:latin typeface="Raleway Light" panose="020B0403030101060003" pitchFamily="34" charset="0"/>
            </a:rPr>
            <a:t>IC&amp;RC Prevention Domains</a:t>
          </a:r>
        </a:p>
      </dsp:txBody>
      <dsp:txXfrm>
        <a:off x="106" y="0"/>
        <a:ext cx="7314987" cy="637308"/>
      </dsp:txXfrm>
    </dsp:sp>
    <dsp:sp modelId="{B403ED1B-2A56-493B-B41D-74B677D3802B}">
      <dsp:nvSpPr>
        <dsp:cNvPr id="0" name=""/>
        <dsp:cNvSpPr/>
      </dsp:nvSpPr>
      <dsp:spPr>
        <a:xfrm>
          <a:off x="304890" y="1269965"/>
          <a:ext cx="221524" cy="221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8B21F-8E26-43CA-AFD3-9374C76C2AA0}">
      <dsp:nvSpPr>
        <dsp:cNvPr id="0" name=""/>
        <dsp:cNvSpPr/>
      </dsp:nvSpPr>
      <dsp:spPr>
        <a:xfrm>
          <a:off x="609675" y="1139498"/>
          <a:ext cx="4838132" cy="516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0F2D53"/>
              </a:solidFill>
              <a:latin typeface="Raleway Light" panose="020B0403030101060003" pitchFamily="34" charset="0"/>
            </a:rPr>
            <a:t>Planning &amp; Evaluation</a:t>
          </a:r>
        </a:p>
      </dsp:txBody>
      <dsp:txXfrm>
        <a:off x="609675" y="1139498"/>
        <a:ext cx="4838132" cy="516374"/>
      </dsp:txXfrm>
    </dsp:sp>
    <dsp:sp modelId="{07471010-085B-421D-A54F-9EE1EE2D52FA}">
      <dsp:nvSpPr>
        <dsp:cNvPr id="0" name=""/>
        <dsp:cNvSpPr/>
      </dsp:nvSpPr>
      <dsp:spPr>
        <a:xfrm>
          <a:off x="304892" y="1796975"/>
          <a:ext cx="221524" cy="221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2D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33EEE-A44F-462F-B3E6-4BE03FA61A3C}">
      <dsp:nvSpPr>
        <dsp:cNvPr id="0" name=""/>
        <dsp:cNvSpPr/>
      </dsp:nvSpPr>
      <dsp:spPr>
        <a:xfrm>
          <a:off x="609591" y="1650998"/>
          <a:ext cx="5002780" cy="516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0F2D53"/>
              </a:solidFill>
              <a:latin typeface="Raleway Light" panose="020B0403030101060003" pitchFamily="34" charset="0"/>
            </a:rPr>
            <a:t>Prevention Education &amp; Service Delivery</a:t>
          </a:r>
        </a:p>
      </dsp:txBody>
      <dsp:txXfrm>
        <a:off x="609591" y="1650998"/>
        <a:ext cx="5002780" cy="516374"/>
      </dsp:txXfrm>
    </dsp:sp>
    <dsp:sp modelId="{2E7D8DD6-9286-4159-A17C-9D084DA18B93}">
      <dsp:nvSpPr>
        <dsp:cNvPr id="0" name=""/>
        <dsp:cNvSpPr/>
      </dsp:nvSpPr>
      <dsp:spPr>
        <a:xfrm>
          <a:off x="312943" y="2308383"/>
          <a:ext cx="221524" cy="221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2D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1B4B1-EF8B-4216-8D4B-3E8B651E6D8D}">
      <dsp:nvSpPr>
        <dsp:cNvPr id="0" name=""/>
        <dsp:cNvSpPr/>
      </dsp:nvSpPr>
      <dsp:spPr>
        <a:xfrm>
          <a:off x="609675" y="2184341"/>
          <a:ext cx="2804421" cy="516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rgbClr val="0F2D53"/>
              </a:solidFill>
              <a:latin typeface="Raleway Light" panose="020B0403030101060003" pitchFamily="34" charset="0"/>
            </a:rPr>
            <a:t>Communication</a:t>
          </a:r>
          <a:endParaRPr lang="en-US" sz="2000" b="0" kern="1200" dirty="0">
            <a:solidFill>
              <a:srgbClr val="0F2D53"/>
            </a:solidFill>
            <a:latin typeface="Raleway Light" panose="020B0403030101060003" pitchFamily="34" charset="0"/>
          </a:endParaRPr>
        </a:p>
      </dsp:txBody>
      <dsp:txXfrm>
        <a:off x="609675" y="2184341"/>
        <a:ext cx="2804421" cy="516374"/>
      </dsp:txXfrm>
    </dsp:sp>
    <dsp:sp modelId="{77DAB7CA-9EEA-40E8-B68A-8118BCEF934A}">
      <dsp:nvSpPr>
        <dsp:cNvPr id="0" name=""/>
        <dsp:cNvSpPr/>
      </dsp:nvSpPr>
      <dsp:spPr>
        <a:xfrm>
          <a:off x="312942" y="2841782"/>
          <a:ext cx="221524" cy="221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2D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9581F-EB91-4831-BB86-6528FFB01A47}">
      <dsp:nvSpPr>
        <dsp:cNvPr id="0" name=""/>
        <dsp:cNvSpPr/>
      </dsp:nvSpPr>
      <dsp:spPr>
        <a:xfrm>
          <a:off x="608525" y="2706411"/>
          <a:ext cx="4508500" cy="516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0F2D53"/>
              </a:solidFill>
              <a:latin typeface="Raleway Light" panose="020B0403030101060003" pitchFamily="34" charset="0"/>
            </a:rPr>
            <a:t>Community Organization</a:t>
          </a:r>
        </a:p>
      </dsp:txBody>
      <dsp:txXfrm>
        <a:off x="608525" y="2706411"/>
        <a:ext cx="4508500" cy="516374"/>
      </dsp:txXfrm>
    </dsp:sp>
    <dsp:sp modelId="{081A5444-5A2F-4734-A578-142807F9EE12}">
      <dsp:nvSpPr>
        <dsp:cNvPr id="0" name=""/>
        <dsp:cNvSpPr/>
      </dsp:nvSpPr>
      <dsp:spPr>
        <a:xfrm>
          <a:off x="304891" y="3410578"/>
          <a:ext cx="221524" cy="221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2D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5251E-828B-4963-A182-7D739AAF2BC3}">
      <dsp:nvSpPr>
        <dsp:cNvPr id="0" name=""/>
        <dsp:cNvSpPr/>
      </dsp:nvSpPr>
      <dsp:spPr>
        <a:xfrm>
          <a:off x="609675" y="3251113"/>
          <a:ext cx="5628979" cy="516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rgbClr val="0F2D53"/>
              </a:solidFill>
              <a:latin typeface="Raleway Light" panose="020B0403030101060003" pitchFamily="34" charset="0"/>
            </a:rPr>
            <a:t>Public Policy &amp; Environmental Change</a:t>
          </a:r>
          <a:endParaRPr lang="en-US" sz="2000" b="0" kern="1200" dirty="0">
            <a:solidFill>
              <a:srgbClr val="0F2D53"/>
            </a:solidFill>
            <a:latin typeface="Raleway Light" panose="020B0403030101060003" pitchFamily="34" charset="0"/>
          </a:endParaRPr>
        </a:p>
      </dsp:txBody>
      <dsp:txXfrm>
        <a:off x="609675" y="3251113"/>
        <a:ext cx="5628979" cy="516374"/>
      </dsp:txXfrm>
    </dsp:sp>
    <dsp:sp modelId="{E33B9B5E-90F0-4938-907C-58CD75144403}">
      <dsp:nvSpPr>
        <dsp:cNvPr id="0" name=""/>
        <dsp:cNvSpPr/>
      </dsp:nvSpPr>
      <dsp:spPr>
        <a:xfrm>
          <a:off x="304799" y="3955662"/>
          <a:ext cx="221524" cy="221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2D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33725-4B6B-4899-A29A-6A869CBFA496}">
      <dsp:nvSpPr>
        <dsp:cNvPr id="0" name=""/>
        <dsp:cNvSpPr/>
      </dsp:nvSpPr>
      <dsp:spPr>
        <a:xfrm>
          <a:off x="609591" y="3784600"/>
          <a:ext cx="4957292" cy="516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0F2D53"/>
              </a:solidFill>
              <a:latin typeface="Raleway Light" panose="020B0403030101060003" pitchFamily="34" charset="0"/>
            </a:rPr>
            <a:t>Professional Growth &amp; Responsibility</a:t>
          </a:r>
        </a:p>
      </dsp:txBody>
      <dsp:txXfrm>
        <a:off x="609591" y="3784600"/>
        <a:ext cx="4957292" cy="5163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0EAAF-195B-4115-9414-2A53FE498847}">
      <dsp:nvSpPr>
        <dsp:cNvPr id="0" name=""/>
        <dsp:cNvSpPr/>
      </dsp:nvSpPr>
      <dsp:spPr>
        <a:xfrm>
          <a:off x="1" y="0"/>
          <a:ext cx="7467596" cy="3683000"/>
        </a:xfrm>
        <a:prstGeom prst="rightArrow">
          <a:avLst/>
        </a:prstGeom>
        <a:solidFill>
          <a:srgbClr val="66FF3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D6D83-DDD9-4074-9C9E-35370C88B0D3}">
      <dsp:nvSpPr>
        <dsp:cNvPr id="0" name=""/>
        <dsp:cNvSpPr/>
      </dsp:nvSpPr>
      <dsp:spPr>
        <a:xfrm>
          <a:off x="327735" y="1104900"/>
          <a:ext cx="2872678" cy="14732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Eligibility  Committee Review</a:t>
          </a:r>
        </a:p>
      </dsp:txBody>
      <dsp:txXfrm>
        <a:off x="399651" y="1176816"/>
        <a:ext cx="2728846" cy="1329368"/>
      </dsp:txXfrm>
    </dsp:sp>
    <dsp:sp modelId="{3F492623-AF46-41AB-886B-EAFED80CB737}">
      <dsp:nvSpPr>
        <dsp:cNvPr id="0" name=""/>
        <dsp:cNvSpPr/>
      </dsp:nvSpPr>
      <dsp:spPr>
        <a:xfrm>
          <a:off x="3456848" y="1104900"/>
          <a:ext cx="2867743" cy="1473200"/>
        </a:xfrm>
        <a:prstGeom prst="roundRect">
          <a:avLst/>
        </a:prstGeom>
        <a:solidFill>
          <a:srgbClr val="7D89A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Full Board Review</a:t>
          </a:r>
        </a:p>
      </dsp:txBody>
      <dsp:txXfrm>
        <a:off x="3528764" y="1176816"/>
        <a:ext cx="2723911" cy="13293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85124-08BA-4CA3-9026-85B77B9B6074}">
      <dsp:nvSpPr>
        <dsp:cNvPr id="0" name=""/>
        <dsp:cNvSpPr/>
      </dsp:nvSpPr>
      <dsp:spPr>
        <a:xfrm rot="5400000">
          <a:off x="2144565" y="444411"/>
          <a:ext cx="1177262" cy="2352528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4E65A-8316-4A41-A559-BC5C9998CB1A}">
      <dsp:nvSpPr>
        <dsp:cNvPr id="0" name=""/>
        <dsp:cNvSpPr/>
      </dsp:nvSpPr>
      <dsp:spPr>
        <a:xfrm>
          <a:off x="1725475" y="1267557"/>
          <a:ext cx="2260177" cy="155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F2D53"/>
              </a:solidFill>
              <a:latin typeface="Raleway Light" panose="020B0403030101060003" pitchFamily="34" charset="0"/>
            </a:rPr>
            <a:t>PSCBW Testing Committee registers candidate for the exam with IC&amp;RC.</a:t>
          </a:r>
        </a:p>
      </dsp:txBody>
      <dsp:txXfrm>
        <a:off x="1725475" y="1267557"/>
        <a:ext cx="2260177" cy="1550229"/>
      </dsp:txXfrm>
    </dsp:sp>
    <dsp:sp modelId="{045A7FAA-DC47-4495-9BEB-83ACBB5BE4DD}">
      <dsp:nvSpPr>
        <dsp:cNvPr id="0" name=""/>
        <dsp:cNvSpPr/>
      </dsp:nvSpPr>
      <dsp:spPr>
        <a:xfrm>
          <a:off x="3545284" y="533399"/>
          <a:ext cx="333686" cy="333686"/>
        </a:xfrm>
        <a:prstGeom prst="triangle">
          <a:avLst>
            <a:gd name="adj" fmla="val 100000"/>
          </a:avLst>
        </a:prstGeom>
        <a:solidFill>
          <a:srgbClr val="66FF33"/>
        </a:solidFill>
        <a:ln w="25400" cap="flat" cmpd="sng" algn="ctr">
          <a:solidFill>
            <a:srgbClr val="66FF33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E1528-6DF3-437B-905C-3C53CE626F83}">
      <dsp:nvSpPr>
        <dsp:cNvPr id="0" name=""/>
        <dsp:cNvSpPr/>
      </dsp:nvSpPr>
      <dsp:spPr>
        <a:xfrm rot="5400000">
          <a:off x="4908903" y="-82082"/>
          <a:ext cx="1177262" cy="2416134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05A85-0C29-43CD-8811-44AFAD88BE94}">
      <dsp:nvSpPr>
        <dsp:cNvPr id="0" name=""/>
        <dsp:cNvSpPr/>
      </dsp:nvSpPr>
      <dsp:spPr>
        <a:xfrm>
          <a:off x="4552166" y="761999"/>
          <a:ext cx="2305840" cy="155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F2D53"/>
              </a:solidFill>
              <a:latin typeface="Raleway Light" panose="020B0403030101060003" pitchFamily="34" charset="0"/>
            </a:rPr>
            <a:t>Candidate receives an email with instructions from the testing company including testing dates &amp; locations (typically at colleges throughout the State).</a:t>
          </a:r>
        </a:p>
      </dsp:txBody>
      <dsp:txXfrm>
        <a:off x="4552166" y="761999"/>
        <a:ext cx="2305840" cy="1550229"/>
      </dsp:txXfrm>
    </dsp:sp>
    <dsp:sp modelId="{8FB48A60-E046-402E-A531-A6D93AF84095}">
      <dsp:nvSpPr>
        <dsp:cNvPr id="0" name=""/>
        <dsp:cNvSpPr/>
      </dsp:nvSpPr>
      <dsp:spPr>
        <a:xfrm>
          <a:off x="6273846" y="3361"/>
          <a:ext cx="361392" cy="333686"/>
        </a:xfrm>
        <a:prstGeom prst="triangle">
          <a:avLst>
            <a:gd name="adj" fmla="val 100000"/>
          </a:avLst>
        </a:prstGeom>
        <a:solidFill>
          <a:srgbClr val="66FF33"/>
        </a:solidFill>
        <a:ln w="25400" cap="flat" cmpd="sng" algn="ctr">
          <a:solidFill>
            <a:srgbClr val="66FF33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A7833-A057-42DB-AE9F-D036EDF4CC9B}">
      <dsp:nvSpPr>
        <dsp:cNvPr id="0" name=""/>
        <dsp:cNvSpPr/>
      </dsp:nvSpPr>
      <dsp:spPr>
        <a:xfrm rot="5400000">
          <a:off x="7693408" y="-627861"/>
          <a:ext cx="1177262" cy="2444735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61E93-935E-4F59-8AB2-01976D3F2E62}">
      <dsp:nvSpPr>
        <dsp:cNvPr id="0" name=""/>
        <dsp:cNvSpPr/>
      </dsp:nvSpPr>
      <dsp:spPr>
        <a:xfrm>
          <a:off x="7300613" y="228599"/>
          <a:ext cx="2225743" cy="155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F2D53"/>
              </a:solidFill>
              <a:latin typeface="Raleway Light" panose="020B0403030101060003" pitchFamily="34" charset="0"/>
            </a:rPr>
            <a:t>Candidate selects the date &amp; location. Then registers for the exam.</a:t>
          </a:r>
        </a:p>
      </dsp:txBody>
      <dsp:txXfrm>
        <a:off x="7300613" y="228599"/>
        <a:ext cx="2225743" cy="15502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0D705-F4D1-4788-8B17-43D1652C7857}">
      <dsp:nvSpPr>
        <dsp:cNvPr id="0" name=""/>
        <dsp:cNvSpPr/>
      </dsp:nvSpPr>
      <dsp:spPr>
        <a:xfrm>
          <a:off x="76169" y="88894"/>
          <a:ext cx="6800850" cy="731043"/>
        </a:xfrm>
        <a:prstGeom prst="roundRect">
          <a:avLst>
            <a:gd name="adj" fmla="val 10000"/>
          </a:avLst>
        </a:prstGeom>
        <a:solidFill>
          <a:srgbClr val="66FF3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F2D53"/>
              </a:solidFill>
              <a:latin typeface="Raleway Light" panose="020B0403030101060003" pitchFamily="34" charset="0"/>
            </a:rPr>
            <a:t>For those awarded a CPP:</a:t>
          </a:r>
        </a:p>
      </dsp:txBody>
      <dsp:txXfrm>
        <a:off x="97581" y="110306"/>
        <a:ext cx="5564377" cy="688219"/>
      </dsp:txXfrm>
    </dsp:sp>
    <dsp:sp modelId="{D7C25E29-F03E-4E1F-8F34-FE551EF0490D}">
      <dsp:nvSpPr>
        <dsp:cNvPr id="0" name=""/>
        <dsp:cNvSpPr/>
      </dsp:nvSpPr>
      <dsp:spPr>
        <a:xfrm>
          <a:off x="594906" y="1088210"/>
          <a:ext cx="6800850" cy="870023"/>
        </a:xfrm>
        <a:prstGeom prst="roundRect">
          <a:avLst>
            <a:gd name="adj" fmla="val 10000"/>
          </a:avLst>
        </a:prstGeom>
        <a:solidFill>
          <a:srgbClr val="0F2D5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Raleway Light" panose="020B0403030101060003" pitchFamily="34" charset="0"/>
            </a:rPr>
            <a:t>The credential effective date will be the date the candidate passes the examination.</a:t>
          </a:r>
        </a:p>
      </dsp:txBody>
      <dsp:txXfrm>
        <a:off x="620388" y="1113692"/>
        <a:ext cx="5389525" cy="819059"/>
      </dsp:txXfrm>
    </dsp:sp>
    <dsp:sp modelId="{697F9D13-7CF3-4A8B-9932-CFF10D260BF1}">
      <dsp:nvSpPr>
        <dsp:cNvPr id="0" name=""/>
        <dsp:cNvSpPr/>
      </dsp:nvSpPr>
      <dsp:spPr>
        <a:xfrm>
          <a:off x="1200149" y="2232377"/>
          <a:ext cx="6800850" cy="1169670"/>
        </a:xfrm>
        <a:prstGeom prst="roundRect">
          <a:avLst>
            <a:gd name="adj" fmla="val 10000"/>
          </a:avLst>
        </a:prstGeom>
        <a:solidFill>
          <a:srgbClr val="0F2D5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Raleway Light" panose="020B0403030101060003" pitchFamily="34" charset="0"/>
            </a:rPr>
            <a:t>It will remain in effect until the candidate’s birthday, two years after the year in which the credential was awarded.</a:t>
          </a:r>
        </a:p>
      </dsp:txBody>
      <dsp:txXfrm>
        <a:off x="1234407" y="2266635"/>
        <a:ext cx="5371973" cy="1101154"/>
      </dsp:txXfrm>
    </dsp:sp>
    <dsp:sp modelId="{EA8D91C9-86CF-432C-9E35-3B069E0792A1}">
      <dsp:nvSpPr>
        <dsp:cNvPr id="0" name=""/>
        <dsp:cNvSpPr/>
      </dsp:nvSpPr>
      <dsp:spPr>
        <a:xfrm>
          <a:off x="6040564" y="678902"/>
          <a:ext cx="760285" cy="760285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211628" y="678902"/>
        <a:ext cx="418157" cy="572114"/>
      </dsp:txXfrm>
    </dsp:sp>
    <dsp:sp modelId="{C9E6D7B1-79F9-4F82-8A32-BE7D8BCD74AD}">
      <dsp:nvSpPr>
        <dsp:cNvPr id="0" name=""/>
        <dsp:cNvSpPr/>
      </dsp:nvSpPr>
      <dsp:spPr>
        <a:xfrm>
          <a:off x="6640639" y="1775473"/>
          <a:ext cx="760285" cy="760285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811703" y="1775473"/>
        <a:ext cx="418157" cy="572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745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745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257D0B6-6F25-4F07-B21E-C7DBB5C9EDCE}" type="datetimeFigureOut">
              <a:rPr lang="en-US"/>
              <a:pPr>
                <a:defRPr/>
              </a:pPr>
              <a:t>8/30/2020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7"/>
            <a:ext cx="3077739" cy="469745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127"/>
            <a:ext cx="3077739" cy="469745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70E59DA-79AF-48C1-8248-53DE81EE8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37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704850"/>
            <a:ext cx="62547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60167"/>
            <a:ext cx="5681980" cy="422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127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127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FF0072-2363-460B-BC23-DA2C82507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2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38BC0-7A74-450F-B6D4-FD764C9259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50B9E7B2-3FBC-4694-BA31-3B45328A187A}" type="slidenum">
              <a:rPr lang="en-US" sz="1200">
                <a:latin typeface="Times New Roman" pitchFamily="18" charset="0"/>
              </a:rPr>
              <a:pPr algn="r" defTabSz="903276"/>
              <a:t>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2657D-488A-4CA2-B5E7-68C1A9C156C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A665500B-6A47-4F45-9027-8B4A7BCFF81F}" type="slidenum">
              <a:rPr lang="en-US" sz="1200">
                <a:latin typeface="Times New Roman" pitchFamily="18" charset="0"/>
              </a:rPr>
              <a:pPr algn="r" defTabSz="903276"/>
              <a:t>12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69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2657D-488A-4CA2-B5E7-68C1A9C156C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A665500B-6A47-4F45-9027-8B4A7BCFF81F}" type="slidenum">
              <a:rPr lang="en-US" sz="1200">
                <a:latin typeface="Times New Roman" pitchFamily="18" charset="0"/>
              </a:rPr>
              <a:pPr algn="r" defTabSz="903276"/>
              <a:t>13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88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2657D-488A-4CA2-B5E7-68C1A9C156C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A665500B-6A47-4F45-9027-8B4A7BCFF81F}" type="slidenum">
              <a:rPr lang="en-US" sz="1200">
                <a:latin typeface="Times New Roman" pitchFamily="18" charset="0"/>
              </a:rPr>
              <a:pPr algn="r" defTabSz="903276"/>
              <a:t>14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35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2657D-488A-4CA2-B5E7-68C1A9C156C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A665500B-6A47-4F45-9027-8B4A7BCFF81F}" type="slidenum">
              <a:rPr lang="en-US" sz="1200">
                <a:latin typeface="Times New Roman" pitchFamily="18" charset="0"/>
              </a:rPr>
              <a:pPr algn="r" defTabSz="903276"/>
              <a:t>16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56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2657D-488A-4CA2-B5E7-68C1A9C156C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A665500B-6A47-4F45-9027-8B4A7BCFF81F}" type="slidenum">
              <a:rPr lang="en-US" sz="1200">
                <a:latin typeface="Times New Roman" pitchFamily="18" charset="0"/>
              </a:rPr>
              <a:pPr algn="r" defTabSz="903276"/>
              <a:t>17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3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2657D-488A-4CA2-B5E7-68C1A9C156C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A665500B-6A47-4F45-9027-8B4A7BCFF81F}" type="slidenum">
              <a:rPr lang="en-US" sz="1200">
                <a:latin typeface="Times New Roman" pitchFamily="18" charset="0"/>
              </a:rPr>
              <a:pPr algn="r" defTabSz="903276"/>
              <a:t>18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12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2657D-488A-4CA2-B5E7-68C1A9C156C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A665500B-6A47-4F45-9027-8B4A7BCFF81F}" type="slidenum">
              <a:rPr lang="en-US" sz="1200">
                <a:latin typeface="Times New Roman" pitchFamily="18" charset="0"/>
              </a:rPr>
              <a:pPr algn="r" defTabSz="903276"/>
              <a:t>19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18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2657D-488A-4CA2-B5E7-68C1A9C156C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A665500B-6A47-4F45-9027-8B4A7BCFF81F}" type="slidenum">
              <a:rPr lang="en-US" sz="1200">
                <a:latin typeface="Times New Roman" pitchFamily="18" charset="0"/>
              </a:rPr>
              <a:pPr algn="r" defTabSz="903276"/>
              <a:t>20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31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2657D-488A-4CA2-B5E7-68C1A9C156C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A665500B-6A47-4F45-9027-8B4A7BCFF81F}" type="slidenum">
              <a:rPr lang="en-US" sz="1200">
                <a:latin typeface="Times New Roman" pitchFamily="18" charset="0"/>
              </a:rPr>
              <a:pPr algn="r" defTabSz="903276"/>
              <a:t>21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14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2657D-488A-4CA2-B5E7-68C1A9C156C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A665500B-6A47-4F45-9027-8B4A7BCFF81F}" type="slidenum">
              <a:rPr lang="en-US" sz="1200">
                <a:latin typeface="Times New Roman" pitchFamily="18" charset="0"/>
              </a:rPr>
              <a:pPr algn="r" defTabSz="903276"/>
              <a:t>22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38BC0-7A74-450F-B6D4-FD764C9259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50B9E7B2-3FBC-4694-BA31-3B45328A187A}" type="slidenum">
              <a:rPr lang="en-US" sz="1200">
                <a:latin typeface="Times New Roman" pitchFamily="18" charset="0"/>
              </a:rPr>
              <a:pPr algn="r" defTabSz="903276"/>
              <a:t>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77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2657D-488A-4CA2-B5E7-68C1A9C156C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A665500B-6A47-4F45-9027-8B4A7BCFF81F}" type="slidenum">
              <a:rPr lang="en-US" sz="1200">
                <a:latin typeface="Times New Roman" pitchFamily="18" charset="0"/>
              </a:rPr>
              <a:pPr algn="r" defTabSz="903276"/>
              <a:t>23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88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207FD-D4CC-4F8A-B4E6-3AFD18A8F44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45D97D6A-1363-4E4D-8400-808D89C13BB4}" type="slidenum">
              <a:rPr lang="en-US" sz="1200">
                <a:latin typeface="Times New Roman" pitchFamily="18" charset="0"/>
              </a:rPr>
              <a:pPr algn="r" defTabSz="903276"/>
              <a:t>24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34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F104D-D14A-423C-B376-FE34426B333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30BFAAB9-0E40-40C9-AC5D-4A71D06196BA}" type="slidenum">
              <a:rPr lang="en-US" sz="1200">
                <a:latin typeface="Times New Roman" pitchFamily="18" charset="0"/>
              </a:rPr>
              <a:pPr algn="r" defTabSz="903276"/>
              <a:t>26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2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15D6F-C24D-4929-AC31-0DBB1618A55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A9CE6591-0560-40AF-8497-A5FB1AAA88DC}" type="slidenum">
              <a:rPr lang="en-US" sz="1200">
                <a:latin typeface="Times New Roman" pitchFamily="18" charset="0"/>
              </a:rPr>
              <a:pPr algn="r" defTabSz="903276"/>
              <a:t>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7220E-ED2B-4CC8-8607-CCBE040682A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355610EA-EF13-45DC-AE10-719E3DAF550E}" type="slidenum">
              <a:rPr lang="en-US" sz="1200">
                <a:latin typeface="Times New Roman" pitchFamily="18" charset="0"/>
              </a:rPr>
              <a:pPr algn="r" defTabSz="903276"/>
              <a:t>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r>
              <a:rPr lang="en-US" dirty="0"/>
              <a:t>Explain that the</a:t>
            </a:r>
            <a:r>
              <a:rPr lang="en-US" baseline="0" dirty="0"/>
              <a:t> WA State CPP is portable to any other state that has a member board and is part of IC&amp;RC.  This means that if a person having a CPP wishes to work on Oregon, or Virginia for example, there is a very simple process to transfer that credential to another state.  Also, there are several CPPs in WA state who transferred their credential from other states.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51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AB2F9-A9D1-441A-B7C0-039A544F73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6336A908-110E-4805-84DF-C39F8B7118AD}" type="slidenum">
              <a:rPr lang="en-US" sz="1200">
                <a:latin typeface="Times New Roman" pitchFamily="18" charset="0"/>
              </a:rPr>
              <a:pPr algn="r" defTabSz="903276"/>
              <a:t>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1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1734E-B31E-4F95-8C83-C321E3E2D3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9D9C3185-86E6-4429-B06C-43C194D9E858}" type="slidenum">
              <a:rPr lang="en-US" sz="1200">
                <a:latin typeface="Times New Roman" pitchFamily="18" charset="0"/>
              </a:rPr>
              <a:pPr algn="r" defTabSz="903276"/>
              <a:t>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0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1734E-B31E-4F95-8C83-C321E3E2D3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9D9C3185-86E6-4429-B06C-43C194D9E858}" type="slidenum">
              <a:rPr lang="en-US" sz="1200">
                <a:latin typeface="Times New Roman" pitchFamily="18" charset="0"/>
              </a:rPr>
              <a:pPr algn="r" defTabSz="903276"/>
              <a:t>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94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7220E-ED2B-4CC8-8607-CCBE040682A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355610EA-EF13-45DC-AE10-719E3DAF550E}" type="slidenum">
              <a:rPr lang="en-US" sz="1200">
                <a:latin typeface="Times New Roman" pitchFamily="18" charset="0"/>
              </a:rPr>
              <a:pPr algn="r" defTabSz="903276"/>
              <a:t>10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marL="428910" indent="-391614" defTabSz="526102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>
                <a:latin typeface="Times New Roman" pitchFamily="18" charset="0"/>
                <a:cs typeface="Arial" charset="0"/>
              </a:rPr>
              <a:t>Submit candidate portfolio</a:t>
            </a:r>
          </a:p>
          <a:p>
            <a:pPr marL="428910" indent="-391614" defTabSz="526102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>
                <a:latin typeface="Times New Roman" pitchFamily="18" charset="0"/>
                <a:cs typeface="Arial" charset="0"/>
              </a:rPr>
              <a:t>Complete a peer review process of their candidate portfolio</a:t>
            </a:r>
          </a:p>
          <a:p>
            <a:pPr marL="428910" indent="-391614" defTabSz="526102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>
                <a:latin typeface="Times New Roman" pitchFamily="18" charset="0"/>
                <a:cs typeface="Arial" charset="0"/>
              </a:rPr>
              <a:t>Successfully pass the written IC&amp;RC International Certification Examination for Alcohol, Tobacco and Other Drug Abuse Prevention Specialists.  The exam is computer-based, and applicants know immediately if they passed the test.  </a:t>
            </a:r>
          </a:p>
          <a:p>
            <a:pPr marL="428910" indent="-391614" defTabSz="526102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>
                <a:latin typeface="Times New Roman" pitchFamily="18" charset="0"/>
                <a:cs typeface="Arial" charset="0"/>
              </a:rPr>
              <a:t>After passing the PS examination the PSCBW Board awards the credential at their next scheduled board meeting.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12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2657D-488A-4CA2-B5E7-68C1A9C156C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4024737" y="8917127"/>
            <a:ext cx="3076096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6" tIns="45168" rIns="90336" bIns="45168" anchor="b"/>
          <a:lstStyle/>
          <a:p>
            <a:pPr algn="r" defTabSz="903276"/>
            <a:fld id="{A665500B-6A47-4F45-9027-8B4A7BCFF81F}" type="slidenum">
              <a:rPr lang="en-US" sz="1200">
                <a:latin typeface="Times New Roman" pitchFamily="18" charset="0"/>
              </a:rPr>
              <a:pPr algn="r" defTabSz="903276"/>
              <a:t>11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6438"/>
            <a:ext cx="6253163" cy="3517900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06" y="4460167"/>
            <a:ext cx="5685268" cy="4224494"/>
          </a:xfrm>
          <a:noFill/>
          <a:ln/>
        </p:spPr>
        <p:txBody>
          <a:bodyPr lIns="90336" tIns="45168" rIns="90336" bIns="4516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1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>
            <a:off x="1216969" y="0"/>
            <a:ext cx="10975033" cy="5775400"/>
            <a:chOff x="0" y="0"/>
            <a:chExt cx="8231275" cy="4331550"/>
          </a:xfrm>
        </p:grpSpPr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oogle Shape;12;p2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13" name="Google Shape;1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16" name="Google Shape;1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19" name="Google Shape;1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22" name="Google Shape;2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2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" name="Google Shape;26;p2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27" name="Google Shape;2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3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703496" y="2604420"/>
            <a:ext cx="67644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flipH="1">
            <a:off x="2" y="4117465"/>
            <a:ext cx="5487633" cy="3027067"/>
            <a:chOff x="4115550" y="2061250"/>
            <a:chExt cx="4115725" cy="2270300"/>
          </a:xfrm>
        </p:grpSpPr>
        <p:grpSp>
          <p:nvGrpSpPr>
            <p:cNvPr id="33" name="Google Shape;33;p2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34" name="Google Shape;3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37" name="Google Shape;3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9" name="Google Shape;39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5624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defRPr/>
            </a:pPr>
            <a:fld id="{6555885A-4F08-4DDC-AA75-B44E009B8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81" name="Google Shape;281;p11"/>
          <p:cNvGrpSpPr/>
          <p:nvPr/>
        </p:nvGrpSpPr>
        <p:grpSpPr>
          <a:xfrm>
            <a:off x="-5" y="3657585"/>
            <a:ext cx="4248808" cy="3365507"/>
            <a:chOff x="4364071" y="-3213"/>
            <a:chExt cx="3186606" cy="2524130"/>
          </a:xfrm>
        </p:grpSpPr>
        <p:grpSp>
          <p:nvGrpSpPr>
            <p:cNvPr id="282" name="Google Shape;282;p11"/>
            <p:cNvGrpSpPr/>
            <p:nvPr/>
          </p:nvGrpSpPr>
          <p:grpSpPr>
            <a:xfrm flipH="1">
              <a:off x="4364072" y="2000218"/>
              <a:ext cx="3186606" cy="520699"/>
              <a:chOff x="2057775" y="0"/>
              <a:chExt cx="5487525" cy="896675"/>
            </a:xfrm>
          </p:grpSpPr>
          <p:pic>
            <p:nvPicPr>
              <p:cNvPr id="283" name="Google Shape;28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4" name="Google Shape;28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5" name="Google Shape;28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6" name="Google Shape;286;p11"/>
            <p:cNvGrpSpPr/>
            <p:nvPr/>
          </p:nvGrpSpPr>
          <p:grpSpPr>
            <a:xfrm flipH="1">
              <a:off x="4762444" y="1600887"/>
              <a:ext cx="1991656" cy="520699"/>
              <a:chOff x="4115550" y="0"/>
              <a:chExt cx="3429750" cy="896675"/>
            </a:xfrm>
          </p:grpSpPr>
          <p:pic>
            <p:nvPicPr>
              <p:cNvPr id="287" name="Google Shape;28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8" name="Google Shape;28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9" name="Google Shape;289;p11"/>
            <p:cNvGrpSpPr/>
            <p:nvPr/>
          </p:nvGrpSpPr>
          <p:grpSpPr>
            <a:xfrm flipH="1">
              <a:off x="4364072" y="1198193"/>
              <a:ext cx="1991656" cy="520699"/>
              <a:chOff x="4115550" y="0"/>
              <a:chExt cx="3429750" cy="896675"/>
            </a:xfrm>
          </p:grpSpPr>
          <p:pic>
            <p:nvPicPr>
              <p:cNvPr id="290" name="Google Shape;29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2" name="Google Shape;292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364071" y="3961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5" name="Google Shape;295;p11"/>
          <p:cNvGrpSpPr/>
          <p:nvPr/>
        </p:nvGrpSpPr>
        <p:grpSpPr>
          <a:xfrm>
            <a:off x="7943192" y="-4283"/>
            <a:ext cx="4248808" cy="2833065"/>
            <a:chOff x="5957394" y="-3213"/>
            <a:chExt cx="3186606" cy="2124799"/>
          </a:xfrm>
        </p:grpSpPr>
        <p:grpSp>
          <p:nvGrpSpPr>
            <p:cNvPr id="296" name="Google Shape;296;p11"/>
            <p:cNvGrpSpPr/>
            <p:nvPr/>
          </p:nvGrpSpPr>
          <p:grpSpPr>
            <a:xfrm flipH="1">
              <a:off x="5957394" y="-3213"/>
              <a:ext cx="3186606" cy="520699"/>
              <a:chOff x="0" y="0"/>
              <a:chExt cx="5487525" cy="896675"/>
            </a:xfrm>
          </p:grpSpPr>
          <p:pic>
            <p:nvPicPr>
              <p:cNvPr id="297" name="Google Shape;29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8" name="Google Shape;29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9" name="Google Shape;29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0" name="Google Shape;300;p11"/>
            <p:cNvGrpSpPr/>
            <p:nvPr/>
          </p:nvGrpSpPr>
          <p:grpSpPr>
            <a:xfrm flipH="1">
              <a:off x="6753972" y="396118"/>
              <a:ext cx="1991656" cy="520699"/>
              <a:chOff x="0" y="0"/>
              <a:chExt cx="3429750" cy="896675"/>
            </a:xfrm>
          </p:grpSpPr>
          <p:pic>
            <p:nvPicPr>
              <p:cNvPr id="301" name="Google Shape;30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2" name="Google Shape;30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3" name="Google Shape;303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8347294" y="1600887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4" name="Google Shape;304;p11"/>
            <p:cNvGrpSpPr/>
            <p:nvPr/>
          </p:nvGrpSpPr>
          <p:grpSpPr>
            <a:xfrm flipH="1">
              <a:off x="7152344" y="798862"/>
              <a:ext cx="1991656" cy="520699"/>
              <a:chOff x="0" y="0"/>
              <a:chExt cx="3429750" cy="896675"/>
            </a:xfrm>
          </p:grpSpPr>
          <p:pic>
            <p:nvPicPr>
              <p:cNvPr id="305" name="Google Shape;30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6" name="Google Shape;30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11745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D2303-7D76-4D23-B0C6-B7E79FA252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5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"/>
          <p:cNvGrpSpPr/>
          <p:nvPr/>
        </p:nvGrpSpPr>
        <p:grpSpPr>
          <a:xfrm flipH="1">
            <a:off x="1216969" y="0"/>
            <a:ext cx="10975033" cy="5775400"/>
            <a:chOff x="0" y="0"/>
            <a:chExt cx="8231275" cy="4331550"/>
          </a:xfrm>
        </p:grpSpPr>
        <p:pic>
          <p:nvPicPr>
            <p:cNvPr id="42" name="Google Shape;42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" name="Google Shape;43;p3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44" name="Google Shape;4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Google Shape;4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" name="Google Shape;46;p3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47" name="Google Shape;4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Google Shape;4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" name="Google Shape;49;p3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50" name="Google Shape;5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5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" name="Google Shape;52;p3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53" name="Google Shape;5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5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Google Shape;5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Google Shape;5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3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58" name="Google Shape;5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2" name="Google Shape;62;p3"/>
          <p:cNvGrpSpPr/>
          <p:nvPr/>
        </p:nvGrpSpPr>
        <p:grpSpPr>
          <a:xfrm flipH="1">
            <a:off x="2" y="4117465"/>
            <a:ext cx="5487633" cy="3027067"/>
            <a:chOff x="4115550" y="2061250"/>
            <a:chExt cx="4115725" cy="2270300"/>
          </a:xfrm>
        </p:grpSpPr>
        <p:grpSp>
          <p:nvGrpSpPr>
            <p:cNvPr id="63" name="Google Shape;63;p3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64" name="Google Shape;6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" name="Google Shape;66;p3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67" name="Google Shape;6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6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9" name="Google Shape;69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2703500" y="2172529"/>
            <a:ext cx="67848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2703500" y="3848135"/>
            <a:ext cx="67848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653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5818365" y="-4284"/>
            <a:ext cx="6373635" cy="3365507"/>
            <a:chOff x="4363774" y="-3213"/>
            <a:chExt cx="4780226" cy="2524130"/>
          </a:xfrm>
        </p:grpSpPr>
        <p:pic>
          <p:nvPicPr>
            <p:cNvPr id="74" name="Google Shape;7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948921" y="20002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5" name="Google Shape;75;p4"/>
            <p:cNvGrpSpPr/>
            <p:nvPr/>
          </p:nvGrpSpPr>
          <p:grpSpPr>
            <a:xfrm flipH="1">
              <a:off x="7152344" y="1600887"/>
              <a:ext cx="1991656" cy="520699"/>
              <a:chOff x="0" y="0"/>
              <a:chExt cx="3429750" cy="896675"/>
            </a:xfrm>
          </p:grpSpPr>
          <p:pic>
            <p:nvPicPr>
              <p:cNvPr id="76" name="Google Shape;7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77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8" name="Google Shape;7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948921" y="119819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9" name="Google Shape;79;p4"/>
            <p:cNvGrpSpPr/>
            <p:nvPr/>
          </p:nvGrpSpPr>
          <p:grpSpPr>
            <a:xfrm flipH="1">
              <a:off x="5957394" y="798862"/>
              <a:ext cx="3186606" cy="520699"/>
              <a:chOff x="0" y="0"/>
              <a:chExt cx="5487525" cy="896675"/>
            </a:xfrm>
          </p:grpSpPr>
          <p:pic>
            <p:nvPicPr>
              <p:cNvPr id="80" name="Google Shape;8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81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82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3" name="Google Shape;83;p4"/>
            <p:cNvGrpSpPr/>
            <p:nvPr/>
          </p:nvGrpSpPr>
          <p:grpSpPr>
            <a:xfrm flipH="1">
              <a:off x="4363774" y="396118"/>
              <a:ext cx="4381854" cy="520735"/>
              <a:chOff x="0" y="0"/>
              <a:chExt cx="7545300" cy="896675"/>
            </a:xfrm>
          </p:grpSpPr>
          <p:pic>
            <p:nvPicPr>
              <p:cNvPr id="84" name="Google Shape;84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" name="Google Shape;85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Google Shape;8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4"/>
            <p:cNvGrpSpPr/>
            <p:nvPr/>
          </p:nvGrpSpPr>
          <p:grpSpPr>
            <a:xfrm flipH="1">
              <a:off x="4762146" y="-3213"/>
              <a:ext cx="4381854" cy="520735"/>
              <a:chOff x="0" y="0"/>
              <a:chExt cx="7545300" cy="896675"/>
            </a:xfrm>
          </p:grpSpPr>
          <p:pic>
            <p:nvPicPr>
              <p:cNvPr id="89" name="Google Shape;89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Google Shape;91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Google Shape;92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3" name="Google Shape;93;p4"/>
          <p:cNvGrpSpPr/>
          <p:nvPr/>
        </p:nvGrpSpPr>
        <p:grpSpPr>
          <a:xfrm>
            <a:off x="-4" y="3657585"/>
            <a:ext cx="5842075" cy="3365507"/>
            <a:chOff x="4364072" y="-3213"/>
            <a:chExt cx="4381556" cy="2524130"/>
          </a:xfrm>
        </p:grpSpPr>
        <p:grpSp>
          <p:nvGrpSpPr>
            <p:cNvPr id="94" name="Google Shape;94;p4"/>
            <p:cNvGrpSpPr/>
            <p:nvPr/>
          </p:nvGrpSpPr>
          <p:grpSpPr>
            <a:xfrm flipH="1">
              <a:off x="4364072" y="2000218"/>
              <a:ext cx="4381556" cy="520699"/>
              <a:chOff x="0" y="0"/>
              <a:chExt cx="7545300" cy="896675"/>
            </a:xfrm>
          </p:grpSpPr>
          <p:pic>
            <p:nvPicPr>
              <p:cNvPr id="95" name="Google Shape;95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Google Shape;97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Google Shape;98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9" name="Google Shape;99;p4"/>
            <p:cNvGrpSpPr/>
            <p:nvPr/>
          </p:nvGrpSpPr>
          <p:grpSpPr>
            <a:xfrm flipH="1">
              <a:off x="4762444" y="1600887"/>
              <a:ext cx="3186606" cy="520699"/>
              <a:chOff x="2057775" y="0"/>
              <a:chExt cx="5487525" cy="896675"/>
            </a:xfrm>
          </p:grpSpPr>
          <p:pic>
            <p:nvPicPr>
              <p:cNvPr id="100" name="Google Shape;10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4"/>
            <p:cNvGrpSpPr/>
            <p:nvPr/>
          </p:nvGrpSpPr>
          <p:grpSpPr>
            <a:xfrm flipH="1">
              <a:off x="4364072" y="1198193"/>
              <a:ext cx="3186606" cy="520699"/>
              <a:chOff x="2057775" y="0"/>
              <a:chExt cx="5487525" cy="896675"/>
            </a:xfrm>
          </p:grpSpPr>
          <p:pic>
            <p:nvPicPr>
              <p:cNvPr id="104" name="Google Shape;104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Google Shape;105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7" name="Google Shape;10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" name="Google Shape;108;p4"/>
            <p:cNvGrpSpPr/>
            <p:nvPr/>
          </p:nvGrpSpPr>
          <p:grpSpPr>
            <a:xfrm flipH="1">
              <a:off x="4364072" y="396118"/>
              <a:ext cx="1991656" cy="520699"/>
              <a:chOff x="4115550" y="0"/>
              <a:chExt cx="3429750" cy="896675"/>
            </a:xfrm>
          </p:grpSpPr>
          <p:pic>
            <p:nvPicPr>
              <p:cNvPr id="109" name="Google Shape;109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" name="Google Shape;11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1" name="Google Shape;11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3316867" y="1624033"/>
            <a:ext cx="5558400" cy="361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❑"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E794B2E5-A3F7-4A2D-970B-B2E967C91D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6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"/>
          <p:cNvGrpSpPr/>
          <p:nvPr/>
        </p:nvGrpSpPr>
        <p:grpSpPr>
          <a:xfrm flipH="1">
            <a:off x="5818365" y="-4283"/>
            <a:ext cx="6373635" cy="2821561"/>
            <a:chOff x="0" y="0"/>
            <a:chExt cx="5072935" cy="2245751"/>
          </a:xfrm>
        </p:grpSpPr>
        <p:pic>
          <p:nvPicPr>
            <p:cNvPr id="116" name="Google Shape;116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" name="Google Shape;118;p5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19" name="Google Shape;11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2" name="Google Shape;122;p5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23" name="Google Shape;1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127;p5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28" name="Google Shape;12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2" name="Google Shape;132;p5"/>
          <p:cNvGrpSpPr/>
          <p:nvPr/>
        </p:nvGrpSpPr>
        <p:grpSpPr>
          <a:xfrm flipH="1">
            <a:off x="8" y="5270901"/>
            <a:ext cx="3186885" cy="1757937"/>
            <a:chOff x="6607482" y="3879952"/>
            <a:chExt cx="2536521" cy="1399186"/>
          </a:xfrm>
        </p:grpSpPr>
        <p:grpSp>
          <p:nvGrpSpPr>
            <p:cNvPr id="133" name="Google Shape;133;p5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34" name="Google Shape;13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6" name="Google Shape;136;p5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37" name="Google Shape;13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9" name="Google Shape;13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10121600" cy="39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E794B2E5-A3F7-4A2D-970B-B2E967C91D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4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6"/>
          <p:cNvGrpSpPr/>
          <p:nvPr/>
        </p:nvGrpSpPr>
        <p:grpSpPr>
          <a:xfrm flipH="1">
            <a:off x="5818365" y="-4283"/>
            <a:ext cx="6373635" cy="2821561"/>
            <a:chOff x="0" y="0"/>
            <a:chExt cx="5072935" cy="2245751"/>
          </a:xfrm>
        </p:grpSpPr>
        <p:pic>
          <p:nvPicPr>
            <p:cNvPr id="145" name="Google Shape;145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6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48" name="Google Shape;148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Google Shape;149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0" name="Google Shape;150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1" name="Google Shape;151;p6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52" name="Google Shape;152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Google Shape;153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54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6" name="Google Shape;156;p6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57" name="Google Shape;157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1" name="Google Shape;161;p6"/>
          <p:cNvGrpSpPr/>
          <p:nvPr/>
        </p:nvGrpSpPr>
        <p:grpSpPr>
          <a:xfrm flipH="1">
            <a:off x="8" y="5270901"/>
            <a:ext cx="3186885" cy="1757937"/>
            <a:chOff x="6607482" y="3879952"/>
            <a:chExt cx="2536521" cy="1399186"/>
          </a:xfrm>
        </p:grpSpPr>
        <p:grpSp>
          <p:nvGrpSpPr>
            <p:cNvPr id="162" name="Google Shape;162;p6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63" name="Google Shape;163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5" name="Google Shape;165;p6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66" name="Google Shape;166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8" name="Google Shape;168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47832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2"/>
          </p:nvPr>
        </p:nvSpPr>
        <p:spPr>
          <a:xfrm>
            <a:off x="6373533" y="2032500"/>
            <a:ext cx="47832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Google Shape;172;p6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E794B2E5-A3F7-4A2D-970B-B2E967C91D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7"/>
          <p:cNvGrpSpPr/>
          <p:nvPr/>
        </p:nvGrpSpPr>
        <p:grpSpPr>
          <a:xfrm flipH="1">
            <a:off x="5818365" y="-4283"/>
            <a:ext cx="6373635" cy="2821561"/>
            <a:chOff x="0" y="0"/>
            <a:chExt cx="5072935" cy="2245751"/>
          </a:xfrm>
        </p:grpSpPr>
        <p:pic>
          <p:nvPicPr>
            <p:cNvPr id="175" name="Google Shape;175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7" name="Google Shape;177;p7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78" name="Google Shape;17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Google Shape;17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1" name="Google Shape;181;p7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82" name="Google Shape;18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3" name="Google Shape;18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6" name="Google Shape;186;p7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87" name="Google Shape;18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1" name="Google Shape;191;p7"/>
          <p:cNvGrpSpPr/>
          <p:nvPr/>
        </p:nvGrpSpPr>
        <p:grpSpPr>
          <a:xfrm flipH="1">
            <a:off x="8" y="5270901"/>
            <a:ext cx="3186885" cy="1757937"/>
            <a:chOff x="6607482" y="3879952"/>
            <a:chExt cx="2536521" cy="1399186"/>
          </a:xfrm>
        </p:grpSpPr>
        <p:grpSp>
          <p:nvGrpSpPr>
            <p:cNvPr id="192" name="Google Shape;192;p7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93" name="Google Shape;19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5" name="Google Shape;195;p7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96" name="Google Shape;19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8" name="Google Shape;198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1" name="Google Shape;201;p7"/>
          <p:cNvSpPr txBox="1">
            <a:spLocks noGrp="1"/>
          </p:cNvSpPr>
          <p:nvPr>
            <p:ph type="body" idx="2"/>
          </p:nvPr>
        </p:nvSpPr>
        <p:spPr>
          <a:xfrm>
            <a:off x="4501416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3"/>
          </p:nvPr>
        </p:nvSpPr>
        <p:spPr>
          <a:xfrm>
            <a:off x="7967565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Google Shape;203;p7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E794B2E5-A3F7-4A2D-970B-B2E967C91D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0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/>
          <p:cNvGrpSpPr/>
          <p:nvPr/>
        </p:nvGrpSpPr>
        <p:grpSpPr>
          <a:xfrm flipH="1">
            <a:off x="5818365" y="-4283"/>
            <a:ext cx="6373635" cy="2821561"/>
            <a:chOff x="0" y="0"/>
            <a:chExt cx="5072935" cy="2245751"/>
          </a:xfrm>
        </p:grpSpPr>
        <p:pic>
          <p:nvPicPr>
            <p:cNvPr id="206" name="Google Shape;206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8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09" name="Google Shape;20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Google Shape;21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2" name="Google Shape;212;p8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13" name="Google Shape;21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7" name="Google Shape;217;p8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18" name="Google Shape;21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" name="Google Shape;21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" name="Google Shape;22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1" name="Google Shape;22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2" name="Google Shape;222;p8"/>
          <p:cNvGrpSpPr/>
          <p:nvPr/>
        </p:nvGrpSpPr>
        <p:grpSpPr>
          <a:xfrm flipH="1">
            <a:off x="8" y="5270901"/>
            <a:ext cx="3186885" cy="1757937"/>
            <a:chOff x="6607482" y="3879952"/>
            <a:chExt cx="2536521" cy="1399186"/>
          </a:xfrm>
        </p:grpSpPr>
        <p:grpSp>
          <p:nvGrpSpPr>
            <p:cNvPr id="223" name="Google Shape;223;p8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24" name="Google Shape;22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" name="Google Shape;22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6" name="Google Shape;226;p8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27" name="Google Shape;227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9" name="Google Shape;229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1" name="Google Shape;231;p8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E794B2E5-A3F7-4A2D-970B-B2E967C91D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1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9"/>
          <p:cNvGrpSpPr/>
          <p:nvPr/>
        </p:nvGrpSpPr>
        <p:grpSpPr>
          <a:xfrm flipH="1">
            <a:off x="5818365" y="-4283"/>
            <a:ext cx="6373635" cy="2821561"/>
            <a:chOff x="0" y="0"/>
            <a:chExt cx="5072935" cy="2245751"/>
          </a:xfrm>
        </p:grpSpPr>
        <p:pic>
          <p:nvPicPr>
            <p:cNvPr id="234" name="Google Shape;234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6" name="Google Shape;236;p9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37" name="Google Shape;23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0" name="Google Shape;240;p9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41" name="Google Shape;24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2" name="Google Shape;24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3" name="Google Shape;24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4" name="Google Shape;24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9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46" name="Google Shape;24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7" name="Google Shape;24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8" name="Google Shape;24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9" name="Google Shape;24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0" name="Google Shape;250;p9"/>
          <p:cNvGrpSpPr/>
          <p:nvPr/>
        </p:nvGrpSpPr>
        <p:grpSpPr>
          <a:xfrm flipH="1">
            <a:off x="8" y="5270901"/>
            <a:ext cx="3186885" cy="1757937"/>
            <a:chOff x="6607482" y="3879952"/>
            <a:chExt cx="2536521" cy="1399186"/>
          </a:xfrm>
        </p:grpSpPr>
        <p:grpSp>
          <p:nvGrpSpPr>
            <p:cNvPr id="251" name="Google Shape;251;p9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52" name="Google Shape;25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3" name="Google Shape;25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9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55" name="Google Shape;25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6" name="Google Shape;25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7" name="Google Shape;257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9"/>
          <p:cNvSpPr txBox="1">
            <a:spLocks noGrp="1"/>
          </p:cNvSpPr>
          <p:nvPr>
            <p:ph type="body" idx="1"/>
          </p:nvPr>
        </p:nvSpPr>
        <p:spPr>
          <a:xfrm>
            <a:off x="1717433" y="5260239"/>
            <a:ext cx="86452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9" name="Google Shape;259;p9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E794B2E5-A3F7-4A2D-970B-B2E967C91D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9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emboss" type="blank">
  <p:cSld name="Blank big embos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E794B2E5-A3F7-4A2D-970B-B2E967C91D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62" name="Google Shape;262;p10"/>
          <p:cNvGrpSpPr/>
          <p:nvPr/>
        </p:nvGrpSpPr>
        <p:grpSpPr>
          <a:xfrm flipH="1">
            <a:off x="7619000" y="2"/>
            <a:ext cx="4573000" cy="4858567"/>
            <a:chOff x="0" y="0"/>
            <a:chExt cx="3429750" cy="3643925"/>
          </a:xfrm>
        </p:grpSpPr>
        <p:pic>
          <p:nvPicPr>
            <p:cNvPr id="263" name="Google Shape;263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2747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373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687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7" name="Google Shape;267;p10"/>
            <p:cNvGrpSpPr/>
            <p:nvPr/>
          </p:nvGrpSpPr>
          <p:grpSpPr>
            <a:xfrm>
              <a:off x="0" y="0"/>
              <a:ext cx="3429750" cy="896675"/>
              <a:chOff x="0" y="0"/>
              <a:chExt cx="3429750" cy="896675"/>
            </a:xfrm>
          </p:grpSpPr>
          <p:pic>
            <p:nvPicPr>
              <p:cNvPr id="268" name="Google Shape;26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9" name="Google Shape;269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0" name="Google Shape;270;p10"/>
          <p:cNvGrpSpPr/>
          <p:nvPr/>
        </p:nvGrpSpPr>
        <p:grpSpPr>
          <a:xfrm flipH="1">
            <a:off x="2" y="4127221"/>
            <a:ext cx="7316700" cy="3027067"/>
            <a:chOff x="2743750" y="2061250"/>
            <a:chExt cx="5487525" cy="2270300"/>
          </a:xfrm>
        </p:grpSpPr>
        <p:grpSp>
          <p:nvGrpSpPr>
            <p:cNvPr id="271" name="Google Shape;271;p10"/>
            <p:cNvGrpSpPr/>
            <p:nvPr/>
          </p:nvGrpSpPr>
          <p:grpSpPr>
            <a:xfrm>
              <a:off x="2743750" y="3434875"/>
              <a:ext cx="5487525" cy="896675"/>
              <a:chOff x="2057775" y="0"/>
              <a:chExt cx="5487525" cy="896675"/>
            </a:xfrm>
          </p:grpSpPr>
          <p:pic>
            <p:nvPicPr>
              <p:cNvPr id="272" name="Google Shape;27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3" name="Google Shape;27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5" name="Google Shape;275;p10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276" name="Google Shape;276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7" name="Google Shape;27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8" name="Google Shape;278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9622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44000">
              <a:schemeClr val="lt2"/>
            </a:gs>
            <a:gs pos="72000">
              <a:schemeClr val="lt2"/>
            </a:gs>
            <a:gs pos="100000">
              <a:srgbClr val="D0D8E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10121600" cy="3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>
              <a:defRPr/>
            </a:pPr>
            <a:fld id="{E794B2E5-A3F7-4A2D-970B-B2E967C91D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529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8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png"/><Relationship Id="rId9" Type="http://schemas.microsoft.com/office/2007/relationships/diagramDrawing" Target="../diagrams/drawing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.png"/><Relationship Id="rId9" Type="http://schemas.microsoft.com/office/2007/relationships/diagramDrawing" Target="../diagrams/drawing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hyperlink" Target="http://2012books.lardbucket.org/books/management-principles-v1.0/s11-organizational-structure-and-c.html" TargetMode="Externa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7.svg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48335-C894-4B2D-A015-946321532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06" y="1524000"/>
            <a:ext cx="7086600" cy="2514600"/>
          </a:xfrm>
        </p:spPr>
        <p:txBody>
          <a:bodyPr/>
          <a:lstStyle/>
          <a:p>
            <a:pPr marL="76200" indent="0">
              <a:lnSpc>
                <a:spcPct val="100000"/>
              </a:lnSpc>
              <a:buNone/>
            </a:pPr>
            <a:r>
              <a:rPr lang="en-US" sz="5400" dirty="0">
                <a:solidFill>
                  <a:srgbClr val="0F2D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Light" panose="020B0403030101060003" pitchFamily="34" charset="0"/>
              </a:rPr>
              <a:t>Certification of Prevention Professionals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A979747-E078-4E45-A6BF-63D230D00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162135"/>
            <a:ext cx="3656042" cy="2086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85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FBD37C7-32FE-4F32-8840-8A53131A736F}"/>
              </a:ext>
            </a:extLst>
          </p:cNvPr>
          <p:cNvGrpSpPr/>
          <p:nvPr/>
        </p:nvGrpSpPr>
        <p:grpSpPr>
          <a:xfrm>
            <a:off x="734192" y="-685800"/>
            <a:ext cx="8105008" cy="7725192"/>
            <a:chOff x="-789808" y="-1066800"/>
            <a:chExt cx="8105008" cy="77251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CCE229F-E920-4997-9CA9-7A01E4EDF73E}"/>
                </a:ext>
              </a:extLst>
            </p:cNvPr>
            <p:cNvSpPr txBox="1"/>
            <p:nvPr/>
          </p:nvSpPr>
          <p:spPr>
            <a:xfrm>
              <a:off x="-789808" y="-1066800"/>
              <a:ext cx="1676400" cy="772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9600" dirty="0">
                  <a:solidFill>
                    <a:srgbClr val="66FF33"/>
                  </a:solidFill>
                  <a:latin typeface="Raleway Light" panose="020B0403030101060003" pitchFamily="34" charset="0"/>
                </a:rPr>
                <a:t>3</a:t>
              </a:r>
            </a:p>
          </p:txBody>
        </p:sp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7EC12BC5-F197-4FB1-AB48-A4617A6890F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62379846"/>
                </p:ext>
              </p:extLst>
            </p:nvPr>
          </p:nvGraphicFramePr>
          <p:xfrm>
            <a:off x="1219200" y="471650"/>
            <a:ext cx="6096000" cy="4453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90CE46-4756-4C7F-8C5D-F50D2ACAC665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61A07E-28AC-4C2F-A626-6E4996459922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62EB3F6E-C647-441A-8BB3-D1EA49341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8294142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0E6AB9-D8B7-4CFF-9AC5-0CA0DE1EE80D}"/>
              </a:ext>
            </a:extLst>
          </p:cNvPr>
          <p:cNvSpPr txBox="1"/>
          <p:nvPr/>
        </p:nvSpPr>
        <p:spPr>
          <a:xfrm>
            <a:off x="0" y="420470"/>
            <a:ext cx="6629400" cy="646331"/>
          </a:xfrm>
          <a:prstGeom prst="rect">
            <a:avLst/>
          </a:prstGeo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STEP </a:t>
            </a:r>
            <a:r>
              <a:rPr lang="en-US" sz="3600" b="1" dirty="0">
                <a:solidFill>
                  <a:schemeClr val="tx1"/>
                </a:solidFill>
                <a:latin typeface="Raleway Light" panose="020B0403030101060003" pitchFamily="34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:  CANDIDATE PORTFOLIO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19DF484D-323B-46D0-BF49-08814A1110C0}"/>
              </a:ext>
            </a:extLst>
          </p:cNvPr>
          <p:cNvSpPr txBox="1"/>
          <p:nvPr/>
        </p:nvSpPr>
        <p:spPr>
          <a:xfrm>
            <a:off x="2438400" y="1487506"/>
            <a:ext cx="6339037" cy="458544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Applications may be submitted at any time.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endParaRPr lang="en-US" sz="100" b="1" dirty="0">
              <a:solidFill>
                <a:srgbClr val="1F3864"/>
              </a:solidFill>
              <a:latin typeface="Raleway Light" panose="020B0403030101060003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700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The Application Portfolio includes: </a:t>
            </a:r>
            <a:endParaRPr lang="en-US" sz="1800" b="1" dirty="0">
              <a:solidFill>
                <a:srgbClr val="1F3864"/>
              </a:solidFill>
              <a:latin typeface="Raleway Light" panose="020B0403030101060003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Completed Application Checklist </a:t>
            </a:r>
          </a:p>
          <a:p>
            <a:pPr marL="342900" indent="-342900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Current criminal history background check </a:t>
            </a:r>
          </a:p>
          <a:p>
            <a:pPr marL="342900" indent="-342900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Signed Code of Ethical Conduct </a:t>
            </a:r>
          </a:p>
          <a:p>
            <a:pPr marL="342900" indent="-342900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Current certification fee </a:t>
            </a:r>
          </a:p>
          <a:p>
            <a:pPr marL="342900" indent="-342900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An application form documenting at minimum: </a:t>
            </a:r>
          </a:p>
          <a:p>
            <a:pPr lvl="8">
              <a:lnSpc>
                <a:spcPct val="107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     (1)  </a:t>
            </a:r>
            <a:r>
              <a:rPr lang="en-US" sz="1800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2000 hours of prevention-related experience</a:t>
            </a:r>
          </a:p>
          <a:p>
            <a:pPr lvl="8">
              <a:lnSpc>
                <a:spcPct val="107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     (2)  </a:t>
            </a:r>
            <a:r>
              <a:rPr lang="en-US" sz="1800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120 hours of supervised experience</a:t>
            </a:r>
          </a:p>
          <a:p>
            <a:pPr lvl="8">
              <a:lnSpc>
                <a:spcPct val="107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     (3)  </a:t>
            </a:r>
            <a:r>
              <a:rPr lang="en-US" sz="1800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120 clock hours of prevention education/training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5B78B2-D528-44E9-B2BC-31EBA3142884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11CA02-FA31-4635-B392-59A3DF87495D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1E0338DD-FA58-4FE0-BFCE-B8AB0DAE8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0E6AB9-D8B7-4CFF-9AC5-0CA0DE1EE80D}"/>
              </a:ext>
            </a:extLst>
          </p:cNvPr>
          <p:cNvSpPr txBox="1"/>
          <p:nvPr/>
        </p:nvSpPr>
        <p:spPr>
          <a:xfrm>
            <a:off x="0" y="420470"/>
            <a:ext cx="6629400" cy="646331"/>
          </a:xfrm>
          <a:prstGeom prst="rect">
            <a:avLst/>
          </a:prstGeo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STEP </a:t>
            </a:r>
            <a:r>
              <a:rPr lang="en-US" sz="3600" b="1" dirty="0">
                <a:solidFill>
                  <a:schemeClr val="tx1"/>
                </a:solidFill>
                <a:latin typeface="Raleway Light" panose="020B0403030101060003" pitchFamily="34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:  CANDIDATE PORTFOLIO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19DF484D-323B-46D0-BF49-08814A1110C0}"/>
              </a:ext>
            </a:extLst>
          </p:cNvPr>
          <p:cNvSpPr txBox="1"/>
          <p:nvPr/>
        </p:nvSpPr>
        <p:spPr>
          <a:xfrm>
            <a:off x="1981200" y="1600200"/>
            <a:ext cx="6629400" cy="4191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en-US" sz="2400" b="1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Verification of at least 2,000 hours of prevention-related experience. </a:t>
            </a:r>
          </a:p>
          <a:p>
            <a:pPr marL="342900" lvl="1" indent="-342900"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A minimum of 50% of these hours must be alcohol, tobacco and other drug (ATOD) prevention-specific experience and must be completed in the last two years.</a:t>
            </a:r>
          </a:p>
          <a:p>
            <a:pPr marL="342900" lvl="1" indent="-342900"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The balance may be hours in other types of general behavioral health prevention, such as suicide prevention, HIV prevention and bullying prevention. </a:t>
            </a:r>
          </a:p>
          <a:p>
            <a:pPr marL="342900" lvl="1" indent="-342900"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Of the 2,000 required hours of prevention experience, a </a:t>
            </a:r>
            <a:r>
              <a:rPr lang="en-US" sz="1800" b="1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minimum of 120 hours of supervised experience </a:t>
            </a:r>
            <a:r>
              <a:rPr lang="en-US" sz="1800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must be in the six IC&amp;RC domains (10 hours in each domain). </a:t>
            </a:r>
            <a:r>
              <a:rPr lang="en-US" sz="300" b="1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 </a:t>
            </a:r>
            <a:r>
              <a:rPr lang="en-US" sz="1800" b="1" dirty="0">
                <a:latin typeface="Raleway Light" panose="020B0403030101060003" pitchFamily="34" charset="0"/>
                <a:ea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0EFFBF-D0A2-426A-9079-D93C7170CC0A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4C161F-98E6-47D1-9D23-BD53059E7886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E112A950-B409-4862-A5AB-DD5075B52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6796057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2C7C05-1111-4D84-A5AD-6CEC43AAFE92}"/>
              </a:ext>
            </a:extLst>
          </p:cNvPr>
          <p:cNvSpPr txBox="1"/>
          <p:nvPr/>
        </p:nvSpPr>
        <p:spPr>
          <a:xfrm>
            <a:off x="762000" y="-14347"/>
            <a:ext cx="16764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>
                <a:solidFill>
                  <a:srgbClr val="66FF33"/>
                </a:solidFill>
                <a:latin typeface="Raleway Light" panose="020B0403030101060003" pitchFamily="34" charset="0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0E6AB9-D8B7-4CFF-9AC5-0CA0DE1EE80D}"/>
              </a:ext>
            </a:extLst>
          </p:cNvPr>
          <p:cNvSpPr txBox="1"/>
          <p:nvPr/>
        </p:nvSpPr>
        <p:spPr>
          <a:xfrm>
            <a:off x="0" y="420470"/>
            <a:ext cx="6629400" cy="646331"/>
          </a:xfrm>
          <a:prstGeom prst="rect">
            <a:avLst/>
          </a:prstGeom>
          <a:solidFill>
            <a:srgbClr val="0F2D53"/>
          </a:solidFill>
          <a:ln>
            <a:solidFill>
              <a:srgbClr val="0F2D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STEP </a:t>
            </a:r>
            <a:r>
              <a:rPr lang="en-US" sz="3600" b="1" dirty="0">
                <a:solidFill>
                  <a:schemeClr val="tx1"/>
                </a:solidFill>
                <a:latin typeface="Raleway Light" panose="020B0403030101060003" pitchFamily="34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:  CANDIDATE PORTFOLIO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D6A2044-3A9F-4491-BE0F-3D188DE709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794783"/>
              </p:ext>
            </p:extLst>
          </p:nvPr>
        </p:nvGraphicFramePr>
        <p:xfrm>
          <a:off x="2438400" y="1600200"/>
          <a:ext cx="7315200" cy="471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C0834796-1BBF-4B49-9EB9-B860EF52938D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A3B214-3E4F-4C15-BF5C-F0792B6C75F5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E974839B-9961-40FB-BAF6-F58AEA15C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2502746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0E6AB9-D8B7-4CFF-9AC5-0CA0DE1EE80D}"/>
              </a:ext>
            </a:extLst>
          </p:cNvPr>
          <p:cNvSpPr txBox="1"/>
          <p:nvPr/>
        </p:nvSpPr>
        <p:spPr>
          <a:xfrm>
            <a:off x="0" y="457200"/>
            <a:ext cx="6629400" cy="646331"/>
          </a:xfrm>
          <a:prstGeom prst="rect">
            <a:avLst/>
          </a:prstGeo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STEP </a:t>
            </a:r>
            <a:r>
              <a:rPr lang="en-US" sz="3600" b="1" dirty="0">
                <a:solidFill>
                  <a:schemeClr val="tx1"/>
                </a:solidFill>
                <a:latin typeface="Raleway Light" panose="020B0403030101060003" pitchFamily="34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:  CANDIDATE PORTFOLIO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19DF484D-323B-46D0-BF49-08814A1110C0}"/>
              </a:ext>
            </a:extLst>
          </p:cNvPr>
          <p:cNvSpPr txBox="1"/>
          <p:nvPr/>
        </p:nvSpPr>
        <p:spPr>
          <a:xfrm>
            <a:off x="1828800" y="1676400"/>
            <a:ext cx="7239000" cy="3200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US" sz="2000" b="1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Documentation of a minimum of 120 clock hours of prevention-specific education/training </a:t>
            </a:r>
            <a:r>
              <a:rPr lang="en-US" sz="2000" dirty="0">
                <a:solidFill>
                  <a:srgbClr val="0F2D53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(</a:t>
            </a:r>
            <a:r>
              <a:rPr lang="en-US" sz="1800" dirty="0">
                <a:solidFill>
                  <a:srgbClr val="0F2D53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Sixty of these hours must be earned within the last 10 years, with 40 of those 60 hours earned within the last two years.) </a:t>
            </a:r>
            <a:endParaRPr lang="en-US" dirty="0">
              <a:solidFill>
                <a:srgbClr val="0F2D5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1800" b="1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24</a:t>
            </a:r>
            <a:r>
              <a:rPr lang="en-US" sz="1800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  hours of Drug Education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1800" b="1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45</a:t>
            </a:r>
            <a:r>
              <a:rPr lang="en-US" sz="1800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  hours of ATOD Prevention Education/Training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1800" b="1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45</a:t>
            </a:r>
            <a:r>
              <a:rPr lang="en-US" sz="1800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  hours of General Prevention Education/Training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1800" b="1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  6</a:t>
            </a:r>
            <a:r>
              <a:rPr lang="en-US" sz="1800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  hours of prevention-specific Ethics Education/Training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100" b="1" dirty="0">
                <a:solidFill>
                  <a:srgbClr val="1F3864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 </a:t>
            </a:r>
            <a:r>
              <a:rPr lang="en-US" b="1" dirty="0">
                <a:latin typeface="Raleway Light" panose="020B0403030101060003" pitchFamily="34" charset="0"/>
                <a:ea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BF3511-4799-4691-978B-D55D9A8C4753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BD4FDA-8717-41FE-B819-2251CE360381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8B87FE36-637B-4B64-BCF4-7B3BA6E0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6605700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18008D-D0EC-4372-898A-BC7D9F5C7B4B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21F34DC-6862-4BE0-9861-FF12E6D18595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4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07970C13-71DC-40C5-8E75-0745C31E6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DF4E942-DF57-4B8C-8B37-FB72C156038E}"/>
              </a:ext>
            </a:extLst>
          </p:cNvPr>
          <p:cNvSpPr txBox="1"/>
          <p:nvPr/>
        </p:nvSpPr>
        <p:spPr>
          <a:xfrm>
            <a:off x="0" y="457200"/>
            <a:ext cx="7391400" cy="584775"/>
          </a:xfrm>
          <a:prstGeom prst="rect">
            <a:avLst/>
          </a:prstGeom>
          <a:solidFill>
            <a:srgbClr val="0F2D53"/>
          </a:solidFill>
          <a:ln>
            <a:solidFill>
              <a:srgbClr val="0F2D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aleway Light" panose="020B0403030101060003" pitchFamily="34" charset="0"/>
              </a:rPr>
              <a:t>RECEIPT OF CANDIDA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Raleway Light" panose="020B0403030101060003" pitchFamily="34" charset="0"/>
              </a:rPr>
              <a:t>TE </a:t>
            </a:r>
            <a:r>
              <a:rPr lang="en-US" sz="3200" b="1" dirty="0">
                <a:solidFill>
                  <a:schemeClr val="bg1"/>
                </a:solidFill>
                <a:latin typeface="Raleway Light" panose="020B0403030101060003" pitchFamily="34" charset="0"/>
              </a:rPr>
              <a:t>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BDE53-6966-4203-8E78-6E6693EB2147}"/>
              </a:ext>
            </a:extLst>
          </p:cNvPr>
          <p:cNvSpPr txBox="1"/>
          <p:nvPr/>
        </p:nvSpPr>
        <p:spPr>
          <a:xfrm>
            <a:off x="1981200" y="2209800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F2D53"/>
                </a:solidFill>
                <a:latin typeface="Raleway Light" panose="020B0403030101060003" pitchFamily="34" charset="0"/>
              </a:rPr>
              <a:t>You will be notified when the PSCBW has received your portfolio.</a:t>
            </a:r>
          </a:p>
        </p:txBody>
      </p:sp>
    </p:spTree>
    <p:extLst>
      <p:ext uri="{BB962C8B-B14F-4D97-AF65-F5344CB8AC3E}">
        <p14:creationId xmlns:p14="http://schemas.microsoft.com/office/powerpoint/2010/main" val="3030244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0E6AB9-D8B7-4CFF-9AC5-0CA0DE1EE80D}"/>
              </a:ext>
            </a:extLst>
          </p:cNvPr>
          <p:cNvSpPr txBox="1"/>
          <p:nvPr/>
        </p:nvSpPr>
        <p:spPr>
          <a:xfrm>
            <a:off x="0" y="531062"/>
            <a:ext cx="5867400" cy="830997"/>
          </a:xfrm>
          <a:prstGeom prst="rect">
            <a:avLst/>
          </a:prstGeo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5760" tIns="0" bIns="91440" rtlCol="0" anchor="ctr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Raleway Light" panose="020B0403030101060003" pitchFamily="34" charset="0"/>
              </a:rPr>
              <a:t>STEP 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Raleway Light" panose="020B0403030101060003" pitchFamily="34" charset="0"/>
              </a:rPr>
              <a:t>2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Raleway Light" panose="020B0403030101060003" pitchFamily="34" charset="0"/>
              </a:rPr>
              <a:t>:  PEER REVIEW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03C5F4A-85D4-4BA2-9D8C-F6C08150E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970191"/>
              </p:ext>
            </p:extLst>
          </p:nvPr>
        </p:nvGraphicFramePr>
        <p:xfrm>
          <a:off x="1600200" y="1242078"/>
          <a:ext cx="74676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08FB7C-718F-4DF5-80A7-A178B319CAEA}"/>
              </a:ext>
            </a:extLst>
          </p:cNvPr>
          <p:cNvSpPr txBox="1"/>
          <p:nvPr/>
        </p:nvSpPr>
        <p:spPr>
          <a:xfrm>
            <a:off x="0" y="5365972"/>
            <a:ext cx="6934200" cy="967060"/>
          </a:xfrm>
          <a:prstGeom prst="rect">
            <a:avLst/>
          </a:prstGeo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en-US" sz="1800" b="1" dirty="0">
                <a:solidFill>
                  <a:schemeClr val="tx1"/>
                </a:solidFill>
                <a:latin typeface="Raleway Light" panose="020B0403030101060003" pitchFamily="34" charset="0"/>
                <a:ea typeface="Calibri" panose="020F0502020204030204" pitchFamily="34" charset="0"/>
              </a:rPr>
              <a:t>Once an application is reviewed and approved by PSCBW, a process which typically takes 1.5 - 2 months, PSCBW notifies the IC&amp;RC that the applicant is approved for testing.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EE01E7-6BAA-49C5-9064-A8E3ED921888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677208-ED85-49D8-8C4F-9AB896691222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E3C17D53-8910-40A8-9C77-5975FF98B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3272794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electronics&#10;&#10;Description automatically generated">
            <a:extLst>
              <a:ext uri="{FF2B5EF4-FFF2-40B4-BE49-F238E27FC236}">
                <a16:creationId xmlns:a16="http://schemas.microsoft.com/office/drawing/2014/main" id="{C8D1E916-4B58-4925-84E1-42F7BB4DC3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" y="-35560"/>
            <a:ext cx="13030200" cy="7086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0E6AB9-D8B7-4CFF-9AC5-0CA0DE1EE80D}"/>
              </a:ext>
            </a:extLst>
          </p:cNvPr>
          <p:cNvSpPr txBox="1"/>
          <p:nvPr/>
        </p:nvSpPr>
        <p:spPr>
          <a:xfrm>
            <a:off x="0" y="381000"/>
            <a:ext cx="9144000" cy="661720"/>
          </a:xfrm>
          <a:prstGeom prst="rect">
            <a:avLst/>
          </a:prstGeo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0" rtlCol="0" anchor="ctr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STEP </a:t>
            </a:r>
            <a:r>
              <a:rPr lang="en-US" sz="4000" b="1" dirty="0">
                <a:solidFill>
                  <a:schemeClr val="tx1"/>
                </a:solidFill>
                <a:latin typeface="Raleway Light" panose="020B0403030101060003" pitchFamily="34" charset="0"/>
              </a:rPr>
              <a:t>2</a:t>
            </a:r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:  COMPUTER-BASED EXAMINATION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BEE9A85-EF04-401C-B1D7-CF83D700C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287120"/>
              </p:ext>
            </p:extLst>
          </p:nvPr>
        </p:nvGraphicFramePr>
        <p:xfrm>
          <a:off x="-381000" y="1482928"/>
          <a:ext cx="105156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045E768-814C-4574-85B4-849108D822E0}"/>
              </a:ext>
            </a:extLst>
          </p:cNvPr>
          <p:cNvSpPr txBox="1"/>
          <p:nvPr/>
        </p:nvSpPr>
        <p:spPr>
          <a:xfrm>
            <a:off x="1409700" y="5796331"/>
            <a:ext cx="6934200" cy="584775"/>
          </a:xfrm>
          <a:prstGeom prst="rect">
            <a:avLst/>
          </a:prstGeo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Raleway Light" panose="020B0403030101060003" pitchFamily="34" charset="0"/>
              </a:rPr>
              <a:t>The candidate must achieve a passing score on the computer-based International Certification &amp; Reciprocity Consortium examination.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E45A9F-C530-4C65-950E-EA93739A9555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95ACCA-9C03-4177-BB51-7BDC9D053369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01E8C84F-FDFD-4278-BE36-5CEFBE57D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8618810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6471E29-88F4-40B4-BA07-01D5F50A25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0E6AB9-D8B7-4CFF-9AC5-0CA0DE1EE80D}"/>
              </a:ext>
            </a:extLst>
          </p:cNvPr>
          <p:cNvSpPr txBox="1"/>
          <p:nvPr/>
        </p:nvSpPr>
        <p:spPr>
          <a:xfrm>
            <a:off x="0" y="625449"/>
            <a:ext cx="9144000" cy="661720"/>
          </a:xfrm>
          <a:prstGeom prst="rect">
            <a:avLst/>
          </a:prstGeo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0" rtlCol="0" anchor="ctr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STEP </a:t>
            </a:r>
            <a:r>
              <a:rPr lang="en-US" sz="4000" b="1" dirty="0">
                <a:solidFill>
                  <a:schemeClr val="tx1"/>
                </a:solidFill>
                <a:latin typeface="Raleway Light" panose="020B0403030101060003" pitchFamily="34" charset="0"/>
              </a:rPr>
              <a:t>3</a:t>
            </a:r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:  NOTIFICATION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03E155-4EAA-4180-9E5B-C69008C1FA6D}"/>
              </a:ext>
            </a:extLst>
          </p:cNvPr>
          <p:cNvSpPr/>
          <p:nvPr/>
        </p:nvSpPr>
        <p:spPr>
          <a:xfrm>
            <a:off x="2819400" y="1933704"/>
            <a:ext cx="784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F2D5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After the completion of the exam, the candidates will receive immediate notification of their test results.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25C8F2-E07D-42F2-BB11-FA84DB0E91A9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FDC9EF-411B-42E3-B126-471223BB4AC7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C34EB19C-5FA6-48D3-A349-E9A6801BA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3" name="Picture 12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B1278507-DD1A-4404-9A68-D2BB87A020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8"/>
          <a:stretch/>
        </p:blipFill>
        <p:spPr>
          <a:xfrm>
            <a:off x="0" y="3688030"/>
            <a:ext cx="3505200" cy="318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0427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6471E29-88F4-40B4-BA07-01D5F50A25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192000" cy="6819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0E6AB9-D8B7-4CFF-9AC5-0CA0DE1EE80D}"/>
              </a:ext>
            </a:extLst>
          </p:cNvPr>
          <p:cNvSpPr txBox="1"/>
          <p:nvPr/>
        </p:nvSpPr>
        <p:spPr>
          <a:xfrm>
            <a:off x="0" y="458857"/>
            <a:ext cx="9144000" cy="707886"/>
          </a:xfrm>
          <a:prstGeom prst="rect">
            <a:avLst/>
          </a:prstGeo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0" bIns="91440" rtlCol="0" anchor="ctr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STEP </a:t>
            </a:r>
            <a:r>
              <a:rPr lang="en-US" sz="4000" b="1" dirty="0">
                <a:solidFill>
                  <a:schemeClr val="tx1"/>
                </a:solidFill>
                <a:latin typeface="Raleway Light" panose="020B0403030101060003" pitchFamily="34" charset="0"/>
              </a:rPr>
              <a:t>3</a:t>
            </a:r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:  NOTIFICATION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75211A6-8554-41B1-9FEC-6F8F5602B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854417"/>
              </p:ext>
            </p:extLst>
          </p:nvPr>
        </p:nvGraphicFramePr>
        <p:xfrm>
          <a:off x="763739" y="1752600"/>
          <a:ext cx="8001000" cy="389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C8484C8-C36E-475F-A2F1-5BDCB68AF906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3FDC99-B419-429E-A46F-D8BA3A8FFD8B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CAC1189F-7998-485B-A5A9-79FEB3B4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5585470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A979747-E078-4E45-A6BF-63D230D00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173021"/>
            <a:ext cx="3656042" cy="2086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CD30F-E0A3-4ACB-9F44-A4185BCA8DCF}"/>
              </a:ext>
            </a:extLst>
          </p:cNvPr>
          <p:cNvSpPr txBox="1"/>
          <p:nvPr/>
        </p:nvSpPr>
        <p:spPr>
          <a:xfrm>
            <a:off x="2019300" y="1676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aleway Light" panose="020B0403030101060003" pitchFamily="34" charset="0"/>
              </a:rPr>
              <a:t>Gunthild Sondhi, CPP </a:t>
            </a:r>
            <a:r>
              <a:rPr lang="en-US" sz="2400" dirty="0">
                <a:latin typeface="Raleway Light" panose="020B0403030101060003" pitchFamily="34" charset="0"/>
              </a:rPr>
              <a:t>– Co-President</a:t>
            </a:r>
          </a:p>
          <a:p>
            <a:r>
              <a:rPr lang="en-US" sz="2400" b="1" dirty="0">
                <a:latin typeface="Raleway Light" panose="020B0403030101060003" pitchFamily="34" charset="0"/>
              </a:rPr>
              <a:t>Pam Tindall, CPP </a:t>
            </a:r>
            <a:r>
              <a:rPr lang="en-US" sz="2400" dirty="0">
                <a:latin typeface="Raleway Light" panose="020B0403030101060003" pitchFamily="34" charset="0"/>
              </a:rPr>
              <a:t>– Co-President</a:t>
            </a:r>
          </a:p>
          <a:p>
            <a:r>
              <a:rPr lang="en-US" sz="2400" b="1" dirty="0">
                <a:latin typeface="Raleway Light" panose="020B0403030101060003" pitchFamily="34" charset="0"/>
              </a:rPr>
              <a:t>Leanne Reid, CPP </a:t>
            </a:r>
            <a:r>
              <a:rPr lang="en-US" sz="2400" dirty="0">
                <a:latin typeface="Raleway Light" panose="020B0403030101060003" pitchFamily="34" charset="0"/>
              </a:rPr>
              <a:t>– Vice President</a:t>
            </a:r>
          </a:p>
          <a:p>
            <a:r>
              <a:rPr lang="en-US" sz="2400" b="1" dirty="0">
                <a:latin typeface="Raleway Light" panose="020B0403030101060003" pitchFamily="34" charset="0"/>
              </a:rPr>
              <a:t>Jennifer Dorsett, CPP </a:t>
            </a:r>
            <a:r>
              <a:rPr lang="en-US" sz="2400" dirty="0">
                <a:latin typeface="Raleway Light" panose="020B0403030101060003" pitchFamily="34" charset="0"/>
              </a:rPr>
              <a:t>– Certification &amp; Business Secretary</a:t>
            </a:r>
          </a:p>
          <a:p>
            <a:r>
              <a:rPr lang="en-US" sz="2400" b="1" dirty="0">
                <a:latin typeface="Raleway Light" panose="020B0403030101060003" pitchFamily="34" charset="0"/>
              </a:rPr>
              <a:t>Kristi Sharpe, CPP </a:t>
            </a:r>
            <a:r>
              <a:rPr lang="en-US" sz="2400" dirty="0">
                <a:latin typeface="Raleway Light" panose="020B0403030101060003" pitchFamily="34" charset="0"/>
              </a:rPr>
              <a:t>– Treasurer</a:t>
            </a:r>
          </a:p>
          <a:p>
            <a:r>
              <a:rPr lang="en-US" sz="2400" b="1" dirty="0">
                <a:latin typeface="Raleway Light" panose="020B0403030101060003" pitchFamily="34" charset="0"/>
              </a:rPr>
              <a:t>Liz Wilhelm, CPP</a:t>
            </a:r>
          </a:p>
          <a:p>
            <a:r>
              <a:rPr lang="en-US" sz="2400" b="1" dirty="0">
                <a:latin typeface="Raleway Light" panose="020B0403030101060003" pitchFamily="34" charset="0"/>
              </a:rPr>
              <a:t>Margaret McCarthy, CPP</a:t>
            </a:r>
          </a:p>
          <a:p>
            <a:r>
              <a:rPr lang="en-US" sz="2400" b="1" dirty="0">
                <a:latin typeface="Raleway Light" panose="020B0403030101060003" pitchFamily="34" charset="0"/>
              </a:rPr>
              <a:t>Sigrid Gauger, CPP</a:t>
            </a:r>
          </a:p>
          <a:p>
            <a:r>
              <a:rPr lang="en-US" sz="2400" b="1" dirty="0">
                <a:latin typeface="Raleway Light" panose="020B0403030101060003" pitchFamily="34" charset="0"/>
              </a:rPr>
              <a:t>Joe Neigel, CPP</a:t>
            </a:r>
          </a:p>
          <a:p>
            <a:endParaRPr lang="en-US" sz="2400" dirty="0">
              <a:latin typeface="Raleway Light" panose="020B0403030101060003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03D4918-1DD7-4626-825F-9319A124B5F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09600"/>
            <a:ext cx="6400800" cy="838200"/>
          </a:xfrm>
          <a:prstGeom prst="rect">
            <a:avLst/>
          </a:prstGeom>
          <a:solidFill>
            <a:srgbClr val="0F2D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40" rIns="0" bIns="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>
              <a:defRPr/>
            </a:pPr>
            <a:r>
              <a:rPr lang="en-US" sz="54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Raleway Light" panose="020B0403030101060003" pitchFamily="34" charset="0"/>
                <a:ea typeface="Verdana" pitchFamily="34" charset="0"/>
                <a:cs typeface="Verdana" pitchFamily="34" charset="0"/>
              </a:rPr>
              <a:t>PSCBW BOARD MEMBERS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A227DA4-A0DA-4278-8207-07C4623AC72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5334000"/>
            <a:ext cx="6781800" cy="914400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>
              <a:defRPr/>
            </a:pPr>
            <a:r>
              <a:rPr lang="en-US" sz="2400" dirty="0">
                <a:ln w="15875">
                  <a:solidFill>
                    <a:srgbClr val="0F2D53"/>
                  </a:solidFill>
                </a:ln>
                <a:solidFill>
                  <a:srgbClr val="0F2D53"/>
                </a:solidFill>
                <a:latin typeface="Raleway Light" panose="020B0403030101060003" pitchFamily="34" charset="0"/>
                <a:ea typeface="Verdana" pitchFamily="34" charset="0"/>
                <a:cs typeface="Verdana" pitchFamily="34" charset="0"/>
              </a:rPr>
              <a:t>We need more Board members. Interested? Contact us!  www.pscbw.com</a:t>
            </a:r>
          </a:p>
        </p:txBody>
      </p:sp>
    </p:spTree>
    <p:extLst>
      <p:ext uri="{BB962C8B-B14F-4D97-AF65-F5344CB8AC3E}">
        <p14:creationId xmlns:p14="http://schemas.microsoft.com/office/powerpoint/2010/main" val="2547907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6471E29-88F4-40B4-BA07-01D5F50A25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" y="-76200"/>
            <a:ext cx="12192000" cy="6934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0E6AB9-D8B7-4CFF-9AC5-0CA0DE1EE80D}"/>
              </a:ext>
            </a:extLst>
          </p:cNvPr>
          <p:cNvSpPr txBox="1"/>
          <p:nvPr/>
        </p:nvSpPr>
        <p:spPr>
          <a:xfrm>
            <a:off x="0" y="457200"/>
            <a:ext cx="5181600" cy="707886"/>
          </a:xfrm>
          <a:prstGeom prst="rect">
            <a:avLst/>
          </a:prstGeo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0" bIns="91440" rtlCol="0" anchor="ctr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STEP </a:t>
            </a:r>
            <a:r>
              <a:rPr lang="en-US" sz="4000" b="1" dirty="0">
                <a:solidFill>
                  <a:schemeClr val="tx1"/>
                </a:solidFill>
                <a:latin typeface="Raleway Light" panose="020B0403030101060003" pitchFamily="34" charset="0"/>
              </a:rPr>
              <a:t>4</a:t>
            </a:r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:  CPP RENEWAL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D3E140-0185-49B6-8D29-B751A5ABFE64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53F098-A609-474F-8642-DCA3B5AC8C89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9AFB7327-0A5F-48A0-B26C-EE2D97B1B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550FB7A-ABA3-4FE0-A047-FA25647B7A92}"/>
              </a:ext>
            </a:extLst>
          </p:cNvPr>
          <p:cNvGrpSpPr/>
          <p:nvPr/>
        </p:nvGrpSpPr>
        <p:grpSpPr>
          <a:xfrm>
            <a:off x="838200" y="1524000"/>
            <a:ext cx="7124700" cy="4692680"/>
            <a:chOff x="1866900" y="1287706"/>
            <a:chExt cx="7124700" cy="4692680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AAE1E8AB-6098-444E-9C43-846E5878D6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23817844"/>
                </p:ext>
              </p:extLst>
            </p:nvPr>
          </p:nvGraphicFramePr>
          <p:xfrm>
            <a:off x="1866900" y="1287706"/>
            <a:ext cx="7124700" cy="46926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BF0C69-5F2F-450A-BFA4-CE000559A177}"/>
                </a:ext>
              </a:extLst>
            </p:cNvPr>
            <p:cNvSpPr txBox="1"/>
            <p:nvPr/>
          </p:nvSpPr>
          <p:spPr>
            <a:xfrm>
              <a:off x="2856843" y="4977957"/>
              <a:ext cx="51441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F2D53"/>
                  </a:solidFill>
                  <a:latin typeface="Raleway Light" panose="020B0403030101060003" pitchFamily="34" charset="0"/>
                </a:rPr>
                <a:t>Signed Code of Ethical Conduct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85877C-CD0C-4575-A4F1-F50BAF57722F}"/>
                </a:ext>
              </a:extLst>
            </p:cNvPr>
            <p:cNvSpPr/>
            <p:nvPr/>
          </p:nvSpPr>
          <p:spPr>
            <a:xfrm>
              <a:off x="2449068" y="5018403"/>
              <a:ext cx="283464" cy="2834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949511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6471E29-88F4-40B4-BA07-01D5F50A25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0E6AB9-D8B7-4CFF-9AC5-0CA0DE1EE80D}"/>
              </a:ext>
            </a:extLst>
          </p:cNvPr>
          <p:cNvSpPr txBox="1"/>
          <p:nvPr/>
        </p:nvSpPr>
        <p:spPr>
          <a:xfrm>
            <a:off x="0" y="533400"/>
            <a:ext cx="5105400" cy="584775"/>
          </a:xfrm>
          <a:prstGeom prst="rect">
            <a:avLst/>
          </a:prstGeo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rtlCol="0" anchor="ctr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CPP RECERTIFICATION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44CCE-FC3F-4940-8E77-70834A79D8F3}"/>
              </a:ext>
            </a:extLst>
          </p:cNvPr>
          <p:cNvSpPr txBox="1"/>
          <p:nvPr/>
        </p:nvSpPr>
        <p:spPr>
          <a:xfrm>
            <a:off x="7315200" y="533400"/>
            <a:ext cx="4876800" cy="594009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54864" rtlCol="0">
            <a:spAutoFit/>
          </a:bodyPr>
          <a:lstStyle/>
          <a:p>
            <a:pPr algn="ctr"/>
            <a:r>
              <a:rPr lang="en-US" sz="1600" b="1" dirty="0">
                <a:solidFill>
                  <a:srgbClr val="0F2D53"/>
                </a:solidFill>
                <a:latin typeface="Raleway Light" panose="020B0403030101060003" pitchFamily="34" charset="0"/>
              </a:rPr>
              <a:t>For former CPPs whose certification has lapsed and are now interested in regaining their CPP.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1AE31A-96CC-4E68-AE99-3EF887279FA5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7F1906-11DC-4C7E-8C9E-C25DC122D149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B72D1271-3F82-47D3-A7B5-A2023397D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2EEA2A5-CD84-4C23-BFED-58423F142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0554632"/>
              </p:ext>
            </p:extLst>
          </p:nvPr>
        </p:nvGraphicFramePr>
        <p:xfrm>
          <a:off x="991971" y="1371600"/>
          <a:ext cx="6629400" cy="5646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3177371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B404679D-AA86-41F8-8B49-5C40A14456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6"/>
          <a:stretch/>
        </p:blipFill>
        <p:spPr>
          <a:xfrm>
            <a:off x="0" y="0"/>
            <a:ext cx="122224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0E6AB9-D8B7-4CFF-9AC5-0CA0DE1EE80D}"/>
              </a:ext>
            </a:extLst>
          </p:cNvPr>
          <p:cNvSpPr txBox="1"/>
          <p:nvPr/>
        </p:nvSpPr>
        <p:spPr>
          <a:xfrm>
            <a:off x="-15240" y="505374"/>
            <a:ext cx="9845040" cy="584775"/>
          </a:xfrm>
          <a:prstGeom prst="rect">
            <a:avLst/>
          </a:prstGeo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rtlCol="0" anchor="ctr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MOVING INTO OR OUT OF WASHINGTON STATE?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AD2FF9-4F70-4C7A-9D23-33BF5718D731}"/>
              </a:ext>
            </a:extLst>
          </p:cNvPr>
          <p:cNvGrpSpPr/>
          <p:nvPr/>
        </p:nvGrpSpPr>
        <p:grpSpPr>
          <a:xfrm>
            <a:off x="1064971" y="1577399"/>
            <a:ext cx="6783629" cy="4629835"/>
            <a:chOff x="734192" y="1597307"/>
            <a:chExt cx="6646657" cy="462983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67B2DE1-438D-41B4-92CC-9CCEE479F292}"/>
                </a:ext>
              </a:extLst>
            </p:cNvPr>
            <p:cNvSpPr/>
            <p:nvPr/>
          </p:nvSpPr>
          <p:spPr>
            <a:xfrm>
              <a:off x="734192" y="1789438"/>
              <a:ext cx="6290560" cy="519750"/>
            </a:xfrm>
            <a:custGeom>
              <a:avLst/>
              <a:gdLst>
                <a:gd name="connsiteX0" fmla="*/ 0 w 6290560"/>
                <a:gd name="connsiteY0" fmla="*/ 0 h 519750"/>
                <a:gd name="connsiteX1" fmla="*/ 6290560 w 6290560"/>
                <a:gd name="connsiteY1" fmla="*/ 0 h 519750"/>
                <a:gd name="connsiteX2" fmla="*/ 6290560 w 6290560"/>
                <a:gd name="connsiteY2" fmla="*/ 519750 h 519750"/>
                <a:gd name="connsiteX3" fmla="*/ 0 w 6290560"/>
                <a:gd name="connsiteY3" fmla="*/ 519750 h 519750"/>
                <a:gd name="connsiteX4" fmla="*/ 0 w 6290560"/>
                <a:gd name="connsiteY4" fmla="*/ 0 h 5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0560" h="519750">
                  <a:moveTo>
                    <a:pt x="0" y="0"/>
                  </a:moveTo>
                  <a:lnTo>
                    <a:pt x="6290560" y="0"/>
                  </a:lnTo>
                  <a:lnTo>
                    <a:pt x="6290560" y="519750"/>
                  </a:lnTo>
                  <a:lnTo>
                    <a:pt x="0" y="519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hueOff val="0"/>
                <a:satOff val="0"/>
                <a:lumOff val="0"/>
                <a:alpha val="4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488217" tIns="0" rIns="488217" bIns="45720" numCol="1" spcCol="1270" anchor="b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>
                  <a:latin typeface="Raleway Light" panose="020B0403030101060003" pitchFamily="34" charset="0"/>
                </a:rPr>
                <a:t>www.pscbw.com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99047F0-C96E-4CBF-B8B2-F810D369B84E}"/>
                </a:ext>
              </a:extLst>
            </p:cNvPr>
            <p:cNvSpPr/>
            <p:nvPr/>
          </p:nvSpPr>
          <p:spPr>
            <a:xfrm>
              <a:off x="734193" y="1597307"/>
              <a:ext cx="6646656" cy="292249"/>
            </a:xfrm>
            <a:custGeom>
              <a:avLst/>
              <a:gdLst>
                <a:gd name="connsiteX0" fmla="*/ 0 w 4403392"/>
                <a:gd name="connsiteY0" fmla="*/ 53341 h 320039"/>
                <a:gd name="connsiteX1" fmla="*/ 53341 w 4403392"/>
                <a:gd name="connsiteY1" fmla="*/ 0 h 320039"/>
                <a:gd name="connsiteX2" fmla="*/ 4350051 w 4403392"/>
                <a:gd name="connsiteY2" fmla="*/ 0 h 320039"/>
                <a:gd name="connsiteX3" fmla="*/ 4403392 w 4403392"/>
                <a:gd name="connsiteY3" fmla="*/ 53341 h 320039"/>
                <a:gd name="connsiteX4" fmla="*/ 4403392 w 4403392"/>
                <a:gd name="connsiteY4" fmla="*/ 266698 h 320039"/>
                <a:gd name="connsiteX5" fmla="*/ 4350051 w 4403392"/>
                <a:gd name="connsiteY5" fmla="*/ 320039 h 320039"/>
                <a:gd name="connsiteX6" fmla="*/ 53341 w 4403392"/>
                <a:gd name="connsiteY6" fmla="*/ 320039 h 320039"/>
                <a:gd name="connsiteX7" fmla="*/ 0 w 4403392"/>
                <a:gd name="connsiteY7" fmla="*/ 266698 h 320039"/>
                <a:gd name="connsiteX8" fmla="*/ 0 w 4403392"/>
                <a:gd name="connsiteY8" fmla="*/ 53341 h 32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392" h="320039">
                  <a:moveTo>
                    <a:pt x="0" y="53341"/>
                  </a:moveTo>
                  <a:cubicBezTo>
                    <a:pt x="0" y="23882"/>
                    <a:pt x="23882" y="0"/>
                    <a:pt x="53341" y="0"/>
                  </a:cubicBezTo>
                  <a:lnTo>
                    <a:pt x="4350051" y="0"/>
                  </a:lnTo>
                  <a:cubicBezTo>
                    <a:pt x="4379510" y="0"/>
                    <a:pt x="4403392" y="23882"/>
                    <a:pt x="4403392" y="53341"/>
                  </a:cubicBezTo>
                  <a:lnTo>
                    <a:pt x="4403392" y="266698"/>
                  </a:lnTo>
                  <a:cubicBezTo>
                    <a:pt x="4403392" y="296157"/>
                    <a:pt x="4379510" y="320039"/>
                    <a:pt x="4350051" y="320039"/>
                  </a:cubicBezTo>
                  <a:lnTo>
                    <a:pt x="53341" y="320039"/>
                  </a:lnTo>
                  <a:cubicBezTo>
                    <a:pt x="23882" y="320039"/>
                    <a:pt x="0" y="296157"/>
                    <a:pt x="0" y="266698"/>
                  </a:cubicBezTo>
                  <a:lnTo>
                    <a:pt x="0" y="53341"/>
                  </a:lnTo>
                  <a:close/>
                </a:path>
              </a:pathLst>
            </a:custGeom>
            <a:solidFill>
              <a:srgbClr val="66FF33"/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82061" tIns="45720" rIns="182061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schemeClr val="bg2"/>
                  </a:solidFill>
                  <a:latin typeface="Raleway Light" panose="020B0403030101060003" pitchFamily="34" charset="0"/>
                </a:rPr>
                <a:t>CONTACT THE CERTIFICATION AGENCY IN THAT STATE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5DDD20-9657-40A1-A7C0-D528A3E2D0BC}"/>
                </a:ext>
              </a:extLst>
            </p:cNvPr>
            <p:cNvSpPr/>
            <p:nvPr/>
          </p:nvSpPr>
          <p:spPr>
            <a:xfrm>
              <a:off x="734192" y="2576146"/>
              <a:ext cx="6290560" cy="519750"/>
            </a:xfrm>
            <a:custGeom>
              <a:avLst/>
              <a:gdLst>
                <a:gd name="connsiteX0" fmla="*/ 0 w 6290560"/>
                <a:gd name="connsiteY0" fmla="*/ 0 h 519750"/>
                <a:gd name="connsiteX1" fmla="*/ 6290560 w 6290560"/>
                <a:gd name="connsiteY1" fmla="*/ 0 h 519750"/>
                <a:gd name="connsiteX2" fmla="*/ 6290560 w 6290560"/>
                <a:gd name="connsiteY2" fmla="*/ 519750 h 519750"/>
                <a:gd name="connsiteX3" fmla="*/ 0 w 6290560"/>
                <a:gd name="connsiteY3" fmla="*/ 519750 h 519750"/>
                <a:gd name="connsiteX4" fmla="*/ 0 w 6290560"/>
                <a:gd name="connsiteY4" fmla="*/ 0 h 5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0560" h="519750">
                  <a:moveTo>
                    <a:pt x="0" y="0"/>
                  </a:moveTo>
                  <a:lnTo>
                    <a:pt x="6290560" y="0"/>
                  </a:lnTo>
                  <a:lnTo>
                    <a:pt x="6290560" y="519750"/>
                  </a:lnTo>
                  <a:lnTo>
                    <a:pt x="0" y="519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hueOff val="0"/>
                <a:satOff val="0"/>
                <a:lumOff val="0"/>
                <a:alpha val="5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488217" tIns="0" rIns="488217" bIns="45720" numCol="1" spcCol="1270" anchor="b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>
                  <a:latin typeface="Raleway Light" panose="020B0403030101060003" pitchFamily="34" charset="0"/>
                </a:rPr>
                <a:t>Reciprocity Application Form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7E86E57-7656-4112-91E4-BCFCDB9CE5C9}"/>
                </a:ext>
              </a:extLst>
            </p:cNvPr>
            <p:cNvSpPr/>
            <p:nvPr/>
          </p:nvSpPr>
          <p:spPr>
            <a:xfrm>
              <a:off x="1066799" y="2391864"/>
              <a:ext cx="4403392" cy="274320"/>
            </a:xfrm>
            <a:custGeom>
              <a:avLst/>
              <a:gdLst>
                <a:gd name="connsiteX0" fmla="*/ 0 w 4403392"/>
                <a:gd name="connsiteY0" fmla="*/ 44451 h 266699"/>
                <a:gd name="connsiteX1" fmla="*/ 44451 w 4403392"/>
                <a:gd name="connsiteY1" fmla="*/ 0 h 266699"/>
                <a:gd name="connsiteX2" fmla="*/ 4358941 w 4403392"/>
                <a:gd name="connsiteY2" fmla="*/ 0 h 266699"/>
                <a:gd name="connsiteX3" fmla="*/ 4403392 w 4403392"/>
                <a:gd name="connsiteY3" fmla="*/ 44451 h 266699"/>
                <a:gd name="connsiteX4" fmla="*/ 4403392 w 4403392"/>
                <a:gd name="connsiteY4" fmla="*/ 222248 h 266699"/>
                <a:gd name="connsiteX5" fmla="*/ 4358941 w 4403392"/>
                <a:gd name="connsiteY5" fmla="*/ 266699 h 266699"/>
                <a:gd name="connsiteX6" fmla="*/ 44451 w 4403392"/>
                <a:gd name="connsiteY6" fmla="*/ 266699 h 266699"/>
                <a:gd name="connsiteX7" fmla="*/ 0 w 4403392"/>
                <a:gd name="connsiteY7" fmla="*/ 222248 h 266699"/>
                <a:gd name="connsiteX8" fmla="*/ 0 w 4403392"/>
                <a:gd name="connsiteY8" fmla="*/ 44451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392" h="266699">
                  <a:moveTo>
                    <a:pt x="0" y="44451"/>
                  </a:moveTo>
                  <a:cubicBezTo>
                    <a:pt x="0" y="19901"/>
                    <a:pt x="19901" y="0"/>
                    <a:pt x="44451" y="0"/>
                  </a:cubicBezTo>
                  <a:lnTo>
                    <a:pt x="4358941" y="0"/>
                  </a:lnTo>
                  <a:cubicBezTo>
                    <a:pt x="4383491" y="0"/>
                    <a:pt x="4403392" y="19901"/>
                    <a:pt x="4403392" y="44451"/>
                  </a:cubicBezTo>
                  <a:lnTo>
                    <a:pt x="4403392" y="222248"/>
                  </a:lnTo>
                  <a:cubicBezTo>
                    <a:pt x="4403392" y="246798"/>
                    <a:pt x="4383491" y="266699"/>
                    <a:pt x="4358941" y="266699"/>
                  </a:cubicBezTo>
                  <a:lnTo>
                    <a:pt x="44451" y="266699"/>
                  </a:lnTo>
                  <a:cubicBezTo>
                    <a:pt x="19901" y="266699"/>
                    <a:pt x="0" y="246798"/>
                    <a:pt x="0" y="222248"/>
                  </a:cubicBezTo>
                  <a:lnTo>
                    <a:pt x="0" y="44451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79457" tIns="36576" rIns="179457" bIns="1301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Raleway Light" panose="020B0403030101060003" pitchFamily="34" charset="0"/>
                </a:rPr>
                <a:t>SUBMIT</a:t>
              </a:r>
              <a:endParaRPr lang="en-US" b="1" kern="1200" dirty="0">
                <a:latin typeface="Raleway Light" panose="020B0403030101060003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C13CBE-2AAE-427D-98B6-8D4E12D7D910}"/>
                </a:ext>
              </a:extLst>
            </p:cNvPr>
            <p:cNvSpPr/>
            <p:nvPr/>
          </p:nvSpPr>
          <p:spPr>
            <a:xfrm>
              <a:off x="734192" y="3358593"/>
              <a:ext cx="6290560" cy="521208"/>
            </a:xfrm>
            <a:custGeom>
              <a:avLst/>
              <a:gdLst>
                <a:gd name="connsiteX0" fmla="*/ 0 w 6290560"/>
                <a:gd name="connsiteY0" fmla="*/ 0 h 519750"/>
                <a:gd name="connsiteX1" fmla="*/ 6290560 w 6290560"/>
                <a:gd name="connsiteY1" fmla="*/ 0 h 519750"/>
                <a:gd name="connsiteX2" fmla="*/ 6290560 w 6290560"/>
                <a:gd name="connsiteY2" fmla="*/ 519750 h 519750"/>
                <a:gd name="connsiteX3" fmla="*/ 0 w 6290560"/>
                <a:gd name="connsiteY3" fmla="*/ 519750 h 519750"/>
                <a:gd name="connsiteX4" fmla="*/ 0 w 6290560"/>
                <a:gd name="connsiteY4" fmla="*/ 0 h 5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0560" h="519750">
                  <a:moveTo>
                    <a:pt x="0" y="0"/>
                  </a:moveTo>
                  <a:lnTo>
                    <a:pt x="6290560" y="0"/>
                  </a:lnTo>
                  <a:lnTo>
                    <a:pt x="6290560" y="519750"/>
                  </a:lnTo>
                  <a:lnTo>
                    <a:pt x="0" y="519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hueOff val="0"/>
                <a:satOff val="0"/>
                <a:lumOff val="0"/>
                <a:alpha val="4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488217" tIns="0" rIns="488217" bIns="45720" numCol="1" spcCol="1270" anchor="b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>
                  <a:latin typeface="Raleway Light" panose="020B0403030101060003" pitchFamily="34" charset="0"/>
                </a:rPr>
                <a:t>Documentation from Original Certifying State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BB8C583-1CE9-4DF7-9D54-B228F601D212}"/>
                </a:ext>
              </a:extLst>
            </p:cNvPr>
            <p:cNvSpPr/>
            <p:nvPr/>
          </p:nvSpPr>
          <p:spPr>
            <a:xfrm>
              <a:off x="1048720" y="3178816"/>
              <a:ext cx="4403392" cy="274320"/>
            </a:xfrm>
            <a:custGeom>
              <a:avLst/>
              <a:gdLst>
                <a:gd name="connsiteX0" fmla="*/ 0 w 4403392"/>
                <a:gd name="connsiteY0" fmla="*/ 44451 h 266699"/>
                <a:gd name="connsiteX1" fmla="*/ 44451 w 4403392"/>
                <a:gd name="connsiteY1" fmla="*/ 0 h 266699"/>
                <a:gd name="connsiteX2" fmla="*/ 4358941 w 4403392"/>
                <a:gd name="connsiteY2" fmla="*/ 0 h 266699"/>
                <a:gd name="connsiteX3" fmla="*/ 4403392 w 4403392"/>
                <a:gd name="connsiteY3" fmla="*/ 44451 h 266699"/>
                <a:gd name="connsiteX4" fmla="*/ 4403392 w 4403392"/>
                <a:gd name="connsiteY4" fmla="*/ 222248 h 266699"/>
                <a:gd name="connsiteX5" fmla="*/ 4358941 w 4403392"/>
                <a:gd name="connsiteY5" fmla="*/ 266699 h 266699"/>
                <a:gd name="connsiteX6" fmla="*/ 44451 w 4403392"/>
                <a:gd name="connsiteY6" fmla="*/ 266699 h 266699"/>
                <a:gd name="connsiteX7" fmla="*/ 0 w 4403392"/>
                <a:gd name="connsiteY7" fmla="*/ 222248 h 266699"/>
                <a:gd name="connsiteX8" fmla="*/ 0 w 4403392"/>
                <a:gd name="connsiteY8" fmla="*/ 44451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392" h="266699">
                  <a:moveTo>
                    <a:pt x="0" y="44451"/>
                  </a:moveTo>
                  <a:cubicBezTo>
                    <a:pt x="0" y="19901"/>
                    <a:pt x="19901" y="0"/>
                    <a:pt x="44451" y="0"/>
                  </a:cubicBezTo>
                  <a:lnTo>
                    <a:pt x="4358941" y="0"/>
                  </a:lnTo>
                  <a:cubicBezTo>
                    <a:pt x="4383491" y="0"/>
                    <a:pt x="4403392" y="19901"/>
                    <a:pt x="4403392" y="44451"/>
                  </a:cubicBezTo>
                  <a:lnTo>
                    <a:pt x="4403392" y="222248"/>
                  </a:lnTo>
                  <a:cubicBezTo>
                    <a:pt x="4403392" y="246798"/>
                    <a:pt x="4383491" y="266699"/>
                    <a:pt x="4358941" y="266699"/>
                  </a:cubicBezTo>
                  <a:lnTo>
                    <a:pt x="44451" y="266699"/>
                  </a:lnTo>
                  <a:cubicBezTo>
                    <a:pt x="19901" y="266699"/>
                    <a:pt x="0" y="246798"/>
                    <a:pt x="0" y="222248"/>
                  </a:cubicBezTo>
                  <a:lnTo>
                    <a:pt x="0" y="44451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79457" tIns="36576" rIns="179457" bIns="1301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Raleway Light" panose="020B0403030101060003" pitchFamily="34" charset="0"/>
                </a:rPr>
                <a:t>SUBMIT</a:t>
              </a:r>
              <a:endParaRPr lang="en-US" sz="1600" b="1" kern="1200" dirty="0">
                <a:latin typeface="Raleway Light" panose="020B0403030101060003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33C214B-72A7-49A2-80C8-29651E3809FF}"/>
                </a:ext>
              </a:extLst>
            </p:cNvPr>
            <p:cNvSpPr/>
            <p:nvPr/>
          </p:nvSpPr>
          <p:spPr>
            <a:xfrm>
              <a:off x="734192" y="4142498"/>
              <a:ext cx="6290560" cy="519750"/>
            </a:xfrm>
            <a:custGeom>
              <a:avLst/>
              <a:gdLst>
                <a:gd name="connsiteX0" fmla="*/ 0 w 6290560"/>
                <a:gd name="connsiteY0" fmla="*/ 0 h 519750"/>
                <a:gd name="connsiteX1" fmla="*/ 6290560 w 6290560"/>
                <a:gd name="connsiteY1" fmla="*/ 0 h 519750"/>
                <a:gd name="connsiteX2" fmla="*/ 6290560 w 6290560"/>
                <a:gd name="connsiteY2" fmla="*/ 519750 h 519750"/>
                <a:gd name="connsiteX3" fmla="*/ 0 w 6290560"/>
                <a:gd name="connsiteY3" fmla="*/ 519750 h 519750"/>
                <a:gd name="connsiteX4" fmla="*/ 0 w 6290560"/>
                <a:gd name="connsiteY4" fmla="*/ 0 h 5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0560" h="519750">
                  <a:moveTo>
                    <a:pt x="0" y="0"/>
                  </a:moveTo>
                  <a:lnTo>
                    <a:pt x="6290560" y="0"/>
                  </a:lnTo>
                  <a:lnTo>
                    <a:pt x="6290560" y="519750"/>
                  </a:lnTo>
                  <a:lnTo>
                    <a:pt x="0" y="519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hueOff val="0"/>
                <a:satOff val="0"/>
                <a:lumOff val="0"/>
                <a:alpha val="4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488217" tIns="0" rIns="488217" bIns="45720" numCol="1" spcCol="1270" anchor="b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>
                  <a:latin typeface="Raleway Light" panose="020B0403030101060003" pitchFamily="34" charset="0"/>
                </a:rPr>
                <a:t>Processing Fee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22605-13F1-4E59-9279-3F90E1930818}"/>
                </a:ext>
              </a:extLst>
            </p:cNvPr>
            <p:cNvSpPr/>
            <p:nvPr/>
          </p:nvSpPr>
          <p:spPr>
            <a:xfrm>
              <a:off x="1066799" y="3962721"/>
              <a:ext cx="4403392" cy="274320"/>
            </a:xfrm>
            <a:custGeom>
              <a:avLst/>
              <a:gdLst>
                <a:gd name="connsiteX0" fmla="*/ 0 w 4403392"/>
                <a:gd name="connsiteY0" fmla="*/ 44451 h 266699"/>
                <a:gd name="connsiteX1" fmla="*/ 44451 w 4403392"/>
                <a:gd name="connsiteY1" fmla="*/ 0 h 266699"/>
                <a:gd name="connsiteX2" fmla="*/ 4358941 w 4403392"/>
                <a:gd name="connsiteY2" fmla="*/ 0 h 266699"/>
                <a:gd name="connsiteX3" fmla="*/ 4403392 w 4403392"/>
                <a:gd name="connsiteY3" fmla="*/ 44451 h 266699"/>
                <a:gd name="connsiteX4" fmla="*/ 4403392 w 4403392"/>
                <a:gd name="connsiteY4" fmla="*/ 222248 h 266699"/>
                <a:gd name="connsiteX5" fmla="*/ 4358941 w 4403392"/>
                <a:gd name="connsiteY5" fmla="*/ 266699 h 266699"/>
                <a:gd name="connsiteX6" fmla="*/ 44451 w 4403392"/>
                <a:gd name="connsiteY6" fmla="*/ 266699 h 266699"/>
                <a:gd name="connsiteX7" fmla="*/ 0 w 4403392"/>
                <a:gd name="connsiteY7" fmla="*/ 222248 h 266699"/>
                <a:gd name="connsiteX8" fmla="*/ 0 w 4403392"/>
                <a:gd name="connsiteY8" fmla="*/ 44451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392" h="266699">
                  <a:moveTo>
                    <a:pt x="0" y="44451"/>
                  </a:moveTo>
                  <a:cubicBezTo>
                    <a:pt x="0" y="19901"/>
                    <a:pt x="19901" y="0"/>
                    <a:pt x="44451" y="0"/>
                  </a:cubicBezTo>
                  <a:lnTo>
                    <a:pt x="4358941" y="0"/>
                  </a:lnTo>
                  <a:cubicBezTo>
                    <a:pt x="4383491" y="0"/>
                    <a:pt x="4403392" y="19901"/>
                    <a:pt x="4403392" y="44451"/>
                  </a:cubicBezTo>
                  <a:lnTo>
                    <a:pt x="4403392" y="222248"/>
                  </a:lnTo>
                  <a:cubicBezTo>
                    <a:pt x="4403392" y="246798"/>
                    <a:pt x="4383491" y="266699"/>
                    <a:pt x="4358941" y="266699"/>
                  </a:cubicBezTo>
                  <a:lnTo>
                    <a:pt x="44451" y="266699"/>
                  </a:lnTo>
                  <a:cubicBezTo>
                    <a:pt x="19901" y="266699"/>
                    <a:pt x="0" y="246798"/>
                    <a:pt x="0" y="222248"/>
                  </a:cubicBezTo>
                  <a:lnTo>
                    <a:pt x="0" y="44451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79457" tIns="36576" rIns="179457" bIns="1301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Raleway Light" panose="020B0403030101060003" pitchFamily="34" charset="0"/>
                </a:rPr>
                <a:t>SUBMIT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42921C-102B-4D24-B00D-8248B57EAE3B}"/>
                </a:ext>
              </a:extLst>
            </p:cNvPr>
            <p:cNvSpPr/>
            <p:nvPr/>
          </p:nvSpPr>
          <p:spPr>
            <a:xfrm>
              <a:off x="734192" y="4924945"/>
              <a:ext cx="6290560" cy="519750"/>
            </a:xfrm>
            <a:custGeom>
              <a:avLst/>
              <a:gdLst>
                <a:gd name="connsiteX0" fmla="*/ 0 w 6290560"/>
                <a:gd name="connsiteY0" fmla="*/ 0 h 519750"/>
                <a:gd name="connsiteX1" fmla="*/ 6290560 w 6290560"/>
                <a:gd name="connsiteY1" fmla="*/ 0 h 519750"/>
                <a:gd name="connsiteX2" fmla="*/ 6290560 w 6290560"/>
                <a:gd name="connsiteY2" fmla="*/ 519750 h 519750"/>
                <a:gd name="connsiteX3" fmla="*/ 0 w 6290560"/>
                <a:gd name="connsiteY3" fmla="*/ 519750 h 519750"/>
                <a:gd name="connsiteX4" fmla="*/ 0 w 6290560"/>
                <a:gd name="connsiteY4" fmla="*/ 0 h 5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0560" h="519750">
                  <a:moveTo>
                    <a:pt x="0" y="0"/>
                  </a:moveTo>
                  <a:lnTo>
                    <a:pt x="6290560" y="0"/>
                  </a:lnTo>
                  <a:lnTo>
                    <a:pt x="6290560" y="519750"/>
                  </a:lnTo>
                  <a:lnTo>
                    <a:pt x="0" y="519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hueOff val="0"/>
                <a:satOff val="0"/>
                <a:lumOff val="0"/>
                <a:alpha val="4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488217" tIns="0" rIns="488217" bIns="45720" numCol="1" spcCol="1270" anchor="b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>
                  <a:latin typeface="Raleway Light" panose="020B0403030101060003" pitchFamily="34" charset="0"/>
                </a:rPr>
                <a:t>Recent Criminal Background Check</a:t>
              </a:r>
              <a:endParaRPr lang="en-US" sz="1600" b="1" kern="1200" dirty="0">
                <a:latin typeface="Raleway Light" panose="020B0403030101060003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03C0C1-5193-4FB4-8DF4-CBAB99619BC8}"/>
                </a:ext>
              </a:extLst>
            </p:cNvPr>
            <p:cNvSpPr/>
            <p:nvPr/>
          </p:nvSpPr>
          <p:spPr>
            <a:xfrm>
              <a:off x="1048720" y="4747482"/>
              <a:ext cx="4403392" cy="274320"/>
            </a:xfrm>
            <a:custGeom>
              <a:avLst/>
              <a:gdLst>
                <a:gd name="connsiteX0" fmla="*/ 0 w 4403392"/>
                <a:gd name="connsiteY0" fmla="*/ 44451 h 266699"/>
                <a:gd name="connsiteX1" fmla="*/ 44451 w 4403392"/>
                <a:gd name="connsiteY1" fmla="*/ 0 h 266699"/>
                <a:gd name="connsiteX2" fmla="*/ 4358941 w 4403392"/>
                <a:gd name="connsiteY2" fmla="*/ 0 h 266699"/>
                <a:gd name="connsiteX3" fmla="*/ 4403392 w 4403392"/>
                <a:gd name="connsiteY3" fmla="*/ 44451 h 266699"/>
                <a:gd name="connsiteX4" fmla="*/ 4403392 w 4403392"/>
                <a:gd name="connsiteY4" fmla="*/ 222248 h 266699"/>
                <a:gd name="connsiteX5" fmla="*/ 4358941 w 4403392"/>
                <a:gd name="connsiteY5" fmla="*/ 266699 h 266699"/>
                <a:gd name="connsiteX6" fmla="*/ 44451 w 4403392"/>
                <a:gd name="connsiteY6" fmla="*/ 266699 h 266699"/>
                <a:gd name="connsiteX7" fmla="*/ 0 w 4403392"/>
                <a:gd name="connsiteY7" fmla="*/ 222248 h 266699"/>
                <a:gd name="connsiteX8" fmla="*/ 0 w 4403392"/>
                <a:gd name="connsiteY8" fmla="*/ 44451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392" h="266699">
                  <a:moveTo>
                    <a:pt x="0" y="44451"/>
                  </a:moveTo>
                  <a:cubicBezTo>
                    <a:pt x="0" y="19901"/>
                    <a:pt x="19901" y="0"/>
                    <a:pt x="44451" y="0"/>
                  </a:cubicBezTo>
                  <a:lnTo>
                    <a:pt x="4358941" y="0"/>
                  </a:lnTo>
                  <a:cubicBezTo>
                    <a:pt x="4383491" y="0"/>
                    <a:pt x="4403392" y="19901"/>
                    <a:pt x="4403392" y="44451"/>
                  </a:cubicBezTo>
                  <a:lnTo>
                    <a:pt x="4403392" y="222248"/>
                  </a:lnTo>
                  <a:cubicBezTo>
                    <a:pt x="4403392" y="246798"/>
                    <a:pt x="4383491" y="266699"/>
                    <a:pt x="4358941" y="266699"/>
                  </a:cubicBezTo>
                  <a:lnTo>
                    <a:pt x="44451" y="266699"/>
                  </a:lnTo>
                  <a:cubicBezTo>
                    <a:pt x="19901" y="266699"/>
                    <a:pt x="0" y="246798"/>
                    <a:pt x="0" y="222248"/>
                  </a:cubicBezTo>
                  <a:lnTo>
                    <a:pt x="0" y="44451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79457" tIns="36576" rIns="179457" bIns="1301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Raleway Light" panose="020B0403030101060003" pitchFamily="34" charset="0"/>
                </a:rPr>
                <a:t>SUBMIT</a:t>
              </a:r>
              <a:endParaRPr lang="en-US" sz="2000" b="1" kern="1200" dirty="0">
                <a:latin typeface="Raleway Light" panose="020B0403030101060003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C9D36B7-DFBB-4CE6-86B8-C346338501B6}"/>
                </a:ext>
              </a:extLst>
            </p:cNvPr>
            <p:cNvSpPr/>
            <p:nvPr/>
          </p:nvSpPr>
          <p:spPr>
            <a:xfrm>
              <a:off x="734192" y="5707392"/>
              <a:ext cx="6290560" cy="519750"/>
            </a:xfrm>
            <a:custGeom>
              <a:avLst/>
              <a:gdLst>
                <a:gd name="connsiteX0" fmla="*/ 0 w 6290560"/>
                <a:gd name="connsiteY0" fmla="*/ 0 h 519750"/>
                <a:gd name="connsiteX1" fmla="*/ 6290560 w 6290560"/>
                <a:gd name="connsiteY1" fmla="*/ 0 h 519750"/>
                <a:gd name="connsiteX2" fmla="*/ 6290560 w 6290560"/>
                <a:gd name="connsiteY2" fmla="*/ 519750 h 519750"/>
                <a:gd name="connsiteX3" fmla="*/ 0 w 6290560"/>
                <a:gd name="connsiteY3" fmla="*/ 519750 h 519750"/>
                <a:gd name="connsiteX4" fmla="*/ 0 w 6290560"/>
                <a:gd name="connsiteY4" fmla="*/ 0 h 5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0560" h="519750">
                  <a:moveTo>
                    <a:pt x="0" y="0"/>
                  </a:moveTo>
                  <a:lnTo>
                    <a:pt x="6290560" y="0"/>
                  </a:lnTo>
                  <a:lnTo>
                    <a:pt x="6290560" y="519750"/>
                  </a:lnTo>
                  <a:lnTo>
                    <a:pt x="0" y="519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hueOff val="0"/>
                <a:satOff val="0"/>
                <a:lumOff val="0"/>
                <a:alpha val="4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488217" tIns="0" rIns="488217" bIns="45720" numCol="1" spcCol="1270" anchor="b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>
                  <a:latin typeface="Raleway Light" panose="020B0403030101060003" pitchFamily="34" charset="0"/>
                </a:rPr>
                <a:t>Signed Code of Ethical Conduct</a:t>
              </a:r>
              <a:endParaRPr lang="en-US" sz="1600" b="1" kern="1200" dirty="0">
                <a:latin typeface="Raleway Light" panose="020B0403030101060003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0DA032-CCB7-44B0-9EED-254512043005}"/>
                </a:ext>
              </a:extLst>
            </p:cNvPr>
            <p:cNvSpPr/>
            <p:nvPr/>
          </p:nvSpPr>
          <p:spPr>
            <a:xfrm>
              <a:off x="1048720" y="5529929"/>
              <a:ext cx="4403392" cy="274320"/>
            </a:xfrm>
            <a:custGeom>
              <a:avLst/>
              <a:gdLst>
                <a:gd name="connsiteX0" fmla="*/ 0 w 4403392"/>
                <a:gd name="connsiteY0" fmla="*/ 53341 h 320039"/>
                <a:gd name="connsiteX1" fmla="*/ 53341 w 4403392"/>
                <a:gd name="connsiteY1" fmla="*/ 0 h 320039"/>
                <a:gd name="connsiteX2" fmla="*/ 4350051 w 4403392"/>
                <a:gd name="connsiteY2" fmla="*/ 0 h 320039"/>
                <a:gd name="connsiteX3" fmla="*/ 4403392 w 4403392"/>
                <a:gd name="connsiteY3" fmla="*/ 53341 h 320039"/>
                <a:gd name="connsiteX4" fmla="*/ 4403392 w 4403392"/>
                <a:gd name="connsiteY4" fmla="*/ 266698 h 320039"/>
                <a:gd name="connsiteX5" fmla="*/ 4350051 w 4403392"/>
                <a:gd name="connsiteY5" fmla="*/ 320039 h 320039"/>
                <a:gd name="connsiteX6" fmla="*/ 53341 w 4403392"/>
                <a:gd name="connsiteY6" fmla="*/ 320039 h 320039"/>
                <a:gd name="connsiteX7" fmla="*/ 0 w 4403392"/>
                <a:gd name="connsiteY7" fmla="*/ 266698 h 320039"/>
                <a:gd name="connsiteX8" fmla="*/ 0 w 4403392"/>
                <a:gd name="connsiteY8" fmla="*/ 53341 h 32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392" h="320039">
                  <a:moveTo>
                    <a:pt x="0" y="53341"/>
                  </a:moveTo>
                  <a:cubicBezTo>
                    <a:pt x="0" y="23882"/>
                    <a:pt x="23882" y="0"/>
                    <a:pt x="53341" y="0"/>
                  </a:cubicBezTo>
                  <a:lnTo>
                    <a:pt x="4350051" y="0"/>
                  </a:lnTo>
                  <a:cubicBezTo>
                    <a:pt x="4379510" y="0"/>
                    <a:pt x="4403392" y="23882"/>
                    <a:pt x="4403392" y="53341"/>
                  </a:cubicBezTo>
                  <a:lnTo>
                    <a:pt x="4403392" y="266698"/>
                  </a:lnTo>
                  <a:cubicBezTo>
                    <a:pt x="4403392" y="296157"/>
                    <a:pt x="4379510" y="320039"/>
                    <a:pt x="4350051" y="320039"/>
                  </a:cubicBezTo>
                  <a:lnTo>
                    <a:pt x="53341" y="320039"/>
                  </a:lnTo>
                  <a:cubicBezTo>
                    <a:pt x="23882" y="320039"/>
                    <a:pt x="0" y="296157"/>
                    <a:pt x="0" y="266698"/>
                  </a:cubicBezTo>
                  <a:lnTo>
                    <a:pt x="0" y="53341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82061" tIns="36576" rIns="182061" bIns="15623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Raleway Light" panose="020B0403030101060003" pitchFamily="34" charset="0"/>
                </a:rPr>
                <a:t>SUBMIT</a:t>
              </a:r>
              <a:endParaRPr lang="en-US" sz="2000" b="1" kern="1200" dirty="0">
                <a:latin typeface="Raleway Light" panose="020B0403030101060003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597E715-1E39-442F-B913-120F0152C927}"/>
                </a:ext>
              </a:extLst>
            </p:cNvPr>
            <p:cNvSpPr/>
            <p:nvPr/>
          </p:nvSpPr>
          <p:spPr>
            <a:xfrm>
              <a:off x="1066799" y="2393890"/>
              <a:ext cx="4403392" cy="274320"/>
            </a:xfrm>
            <a:custGeom>
              <a:avLst/>
              <a:gdLst>
                <a:gd name="connsiteX0" fmla="*/ 0 w 4403392"/>
                <a:gd name="connsiteY0" fmla="*/ 44451 h 266699"/>
                <a:gd name="connsiteX1" fmla="*/ 44451 w 4403392"/>
                <a:gd name="connsiteY1" fmla="*/ 0 h 266699"/>
                <a:gd name="connsiteX2" fmla="*/ 4358941 w 4403392"/>
                <a:gd name="connsiteY2" fmla="*/ 0 h 266699"/>
                <a:gd name="connsiteX3" fmla="*/ 4403392 w 4403392"/>
                <a:gd name="connsiteY3" fmla="*/ 44451 h 266699"/>
                <a:gd name="connsiteX4" fmla="*/ 4403392 w 4403392"/>
                <a:gd name="connsiteY4" fmla="*/ 222248 h 266699"/>
                <a:gd name="connsiteX5" fmla="*/ 4358941 w 4403392"/>
                <a:gd name="connsiteY5" fmla="*/ 266699 h 266699"/>
                <a:gd name="connsiteX6" fmla="*/ 44451 w 4403392"/>
                <a:gd name="connsiteY6" fmla="*/ 266699 h 266699"/>
                <a:gd name="connsiteX7" fmla="*/ 0 w 4403392"/>
                <a:gd name="connsiteY7" fmla="*/ 222248 h 266699"/>
                <a:gd name="connsiteX8" fmla="*/ 0 w 4403392"/>
                <a:gd name="connsiteY8" fmla="*/ 44451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392" h="266699">
                  <a:moveTo>
                    <a:pt x="0" y="44451"/>
                  </a:moveTo>
                  <a:cubicBezTo>
                    <a:pt x="0" y="19901"/>
                    <a:pt x="19901" y="0"/>
                    <a:pt x="44451" y="0"/>
                  </a:cubicBezTo>
                  <a:lnTo>
                    <a:pt x="4358941" y="0"/>
                  </a:lnTo>
                  <a:cubicBezTo>
                    <a:pt x="4383491" y="0"/>
                    <a:pt x="4403392" y="19901"/>
                    <a:pt x="4403392" y="44451"/>
                  </a:cubicBezTo>
                  <a:lnTo>
                    <a:pt x="4403392" y="222248"/>
                  </a:lnTo>
                  <a:cubicBezTo>
                    <a:pt x="4403392" y="246798"/>
                    <a:pt x="4383491" y="266699"/>
                    <a:pt x="4358941" y="266699"/>
                  </a:cubicBezTo>
                  <a:lnTo>
                    <a:pt x="44451" y="266699"/>
                  </a:lnTo>
                  <a:cubicBezTo>
                    <a:pt x="19901" y="266699"/>
                    <a:pt x="0" y="246798"/>
                    <a:pt x="0" y="222248"/>
                  </a:cubicBezTo>
                  <a:lnTo>
                    <a:pt x="0" y="44451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79457" tIns="36576" rIns="179457" bIns="1301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Raleway Light" panose="020B0403030101060003" pitchFamily="34" charset="0"/>
                </a:rPr>
                <a:t>SUBMIT</a:t>
              </a:r>
              <a:endParaRPr lang="en-US" b="1" kern="1200" dirty="0">
                <a:latin typeface="Raleway Light" panose="020B0403030101060003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1934D6E-157C-4D53-A765-3D138DFCDD9A}"/>
                </a:ext>
              </a:extLst>
            </p:cNvPr>
            <p:cNvSpPr/>
            <p:nvPr/>
          </p:nvSpPr>
          <p:spPr>
            <a:xfrm>
              <a:off x="1048720" y="3180842"/>
              <a:ext cx="4403392" cy="274320"/>
            </a:xfrm>
            <a:custGeom>
              <a:avLst/>
              <a:gdLst>
                <a:gd name="connsiteX0" fmla="*/ 0 w 4403392"/>
                <a:gd name="connsiteY0" fmla="*/ 44451 h 266699"/>
                <a:gd name="connsiteX1" fmla="*/ 44451 w 4403392"/>
                <a:gd name="connsiteY1" fmla="*/ 0 h 266699"/>
                <a:gd name="connsiteX2" fmla="*/ 4358941 w 4403392"/>
                <a:gd name="connsiteY2" fmla="*/ 0 h 266699"/>
                <a:gd name="connsiteX3" fmla="*/ 4403392 w 4403392"/>
                <a:gd name="connsiteY3" fmla="*/ 44451 h 266699"/>
                <a:gd name="connsiteX4" fmla="*/ 4403392 w 4403392"/>
                <a:gd name="connsiteY4" fmla="*/ 222248 h 266699"/>
                <a:gd name="connsiteX5" fmla="*/ 4358941 w 4403392"/>
                <a:gd name="connsiteY5" fmla="*/ 266699 h 266699"/>
                <a:gd name="connsiteX6" fmla="*/ 44451 w 4403392"/>
                <a:gd name="connsiteY6" fmla="*/ 266699 h 266699"/>
                <a:gd name="connsiteX7" fmla="*/ 0 w 4403392"/>
                <a:gd name="connsiteY7" fmla="*/ 222248 h 266699"/>
                <a:gd name="connsiteX8" fmla="*/ 0 w 4403392"/>
                <a:gd name="connsiteY8" fmla="*/ 44451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392" h="266699">
                  <a:moveTo>
                    <a:pt x="0" y="44451"/>
                  </a:moveTo>
                  <a:cubicBezTo>
                    <a:pt x="0" y="19901"/>
                    <a:pt x="19901" y="0"/>
                    <a:pt x="44451" y="0"/>
                  </a:cubicBezTo>
                  <a:lnTo>
                    <a:pt x="4358941" y="0"/>
                  </a:lnTo>
                  <a:cubicBezTo>
                    <a:pt x="4383491" y="0"/>
                    <a:pt x="4403392" y="19901"/>
                    <a:pt x="4403392" y="44451"/>
                  </a:cubicBezTo>
                  <a:lnTo>
                    <a:pt x="4403392" y="222248"/>
                  </a:lnTo>
                  <a:cubicBezTo>
                    <a:pt x="4403392" y="246798"/>
                    <a:pt x="4383491" y="266699"/>
                    <a:pt x="4358941" y="266699"/>
                  </a:cubicBezTo>
                  <a:lnTo>
                    <a:pt x="44451" y="266699"/>
                  </a:lnTo>
                  <a:cubicBezTo>
                    <a:pt x="19901" y="266699"/>
                    <a:pt x="0" y="246798"/>
                    <a:pt x="0" y="222248"/>
                  </a:cubicBezTo>
                  <a:lnTo>
                    <a:pt x="0" y="44451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79457" tIns="36576" rIns="179457" bIns="1301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Raleway Light" panose="020B0403030101060003" pitchFamily="34" charset="0"/>
                </a:rPr>
                <a:t>SUBMIT</a:t>
              </a:r>
              <a:endParaRPr lang="en-US" sz="1600" b="1" kern="1200" dirty="0">
                <a:latin typeface="Raleway Light" panose="020B0403030101060003" pitchFamily="34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CD63A74-3A72-457F-8C8A-AC4F91F288D3}"/>
                </a:ext>
              </a:extLst>
            </p:cNvPr>
            <p:cNvSpPr/>
            <p:nvPr/>
          </p:nvSpPr>
          <p:spPr>
            <a:xfrm>
              <a:off x="1066799" y="3964101"/>
              <a:ext cx="4403392" cy="274320"/>
            </a:xfrm>
            <a:custGeom>
              <a:avLst/>
              <a:gdLst>
                <a:gd name="connsiteX0" fmla="*/ 0 w 4403392"/>
                <a:gd name="connsiteY0" fmla="*/ 44451 h 266699"/>
                <a:gd name="connsiteX1" fmla="*/ 44451 w 4403392"/>
                <a:gd name="connsiteY1" fmla="*/ 0 h 266699"/>
                <a:gd name="connsiteX2" fmla="*/ 4358941 w 4403392"/>
                <a:gd name="connsiteY2" fmla="*/ 0 h 266699"/>
                <a:gd name="connsiteX3" fmla="*/ 4403392 w 4403392"/>
                <a:gd name="connsiteY3" fmla="*/ 44451 h 266699"/>
                <a:gd name="connsiteX4" fmla="*/ 4403392 w 4403392"/>
                <a:gd name="connsiteY4" fmla="*/ 222248 h 266699"/>
                <a:gd name="connsiteX5" fmla="*/ 4358941 w 4403392"/>
                <a:gd name="connsiteY5" fmla="*/ 266699 h 266699"/>
                <a:gd name="connsiteX6" fmla="*/ 44451 w 4403392"/>
                <a:gd name="connsiteY6" fmla="*/ 266699 h 266699"/>
                <a:gd name="connsiteX7" fmla="*/ 0 w 4403392"/>
                <a:gd name="connsiteY7" fmla="*/ 222248 h 266699"/>
                <a:gd name="connsiteX8" fmla="*/ 0 w 4403392"/>
                <a:gd name="connsiteY8" fmla="*/ 44451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392" h="266699">
                  <a:moveTo>
                    <a:pt x="0" y="44451"/>
                  </a:moveTo>
                  <a:cubicBezTo>
                    <a:pt x="0" y="19901"/>
                    <a:pt x="19901" y="0"/>
                    <a:pt x="44451" y="0"/>
                  </a:cubicBezTo>
                  <a:lnTo>
                    <a:pt x="4358941" y="0"/>
                  </a:lnTo>
                  <a:cubicBezTo>
                    <a:pt x="4383491" y="0"/>
                    <a:pt x="4403392" y="19901"/>
                    <a:pt x="4403392" y="44451"/>
                  </a:cubicBezTo>
                  <a:lnTo>
                    <a:pt x="4403392" y="222248"/>
                  </a:lnTo>
                  <a:cubicBezTo>
                    <a:pt x="4403392" y="246798"/>
                    <a:pt x="4383491" y="266699"/>
                    <a:pt x="4358941" y="266699"/>
                  </a:cubicBezTo>
                  <a:lnTo>
                    <a:pt x="44451" y="266699"/>
                  </a:lnTo>
                  <a:cubicBezTo>
                    <a:pt x="19901" y="266699"/>
                    <a:pt x="0" y="246798"/>
                    <a:pt x="0" y="222248"/>
                  </a:cubicBezTo>
                  <a:lnTo>
                    <a:pt x="0" y="44451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79457" tIns="36576" rIns="179457" bIns="1301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Raleway Light" panose="020B0403030101060003" pitchFamily="34" charset="0"/>
                </a:rPr>
                <a:t>SUBMIT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5DDCB19-4817-4C62-9BFF-D7FF4605642D}"/>
                </a:ext>
              </a:extLst>
            </p:cNvPr>
            <p:cNvSpPr/>
            <p:nvPr/>
          </p:nvSpPr>
          <p:spPr>
            <a:xfrm>
              <a:off x="1048720" y="4748862"/>
              <a:ext cx="4403392" cy="274320"/>
            </a:xfrm>
            <a:custGeom>
              <a:avLst/>
              <a:gdLst>
                <a:gd name="connsiteX0" fmla="*/ 0 w 4403392"/>
                <a:gd name="connsiteY0" fmla="*/ 44451 h 266699"/>
                <a:gd name="connsiteX1" fmla="*/ 44451 w 4403392"/>
                <a:gd name="connsiteY1" fmla="*/ 0 h 266699"/>
                <a:gd name="connsiteX2" fmla="*/ 4358941 w 4403392"/>
                <a:gd name="connsiteY2" fmla="*/ 0 h 266699"/>
                <a:gd name="connsiteX3" fmla="*/ 4403392 w 4403392"/>
                <a:gd name="connsiteY3" fmla="*/ 44451 h 266699"/>
                <a:gd name="connsiteX4" fmla="*/ 4403392 w 4403392"/>
                <a:gd name="connsiteY4" fmla="*/ 222248 h 266699"/>
                <a:gd name="connsiteX5" fmla="*/ 4358941 w 4403392"/>
                <a:gd name="connsiteY5" fmla="*/ 266699 h 266699"/>
                <a:gd name="connsiteX6" fmla="*/ 44451 w 4403392"/>
                <a:gd name="connsiteY6" fmla="*/ 266699 h 266699"/>
                <a:gd name="connsiteX7" fmla="*/ 0 w 4403392"/>
                <a:gd name="connsiteY7" fmla="*/ 222248 h 266699"/>
                <a:gd name="connsiteX8" fmla="*/ 0 w 4403392"/>
                <a:gd name="connsiteY8" fmla="*/ 44451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392" h="266699">
                  <a:moveTo>
                    <a:pt x="0" y="44451"/>
                  </a:moveTo>
                  <a:cubicBezTo>
                    <a:pt x="0" y="19901"/>
                    <a:pt x="19901" y="0"/>
                    <a:pt x="44451" y="0"/>
                  </a:cubicBezTo>
                  <a:lnTo>
                    <a:pt x="4358941" y="0"/>
                  </a:lnTo>
                  <a:cubicBezTo>
                    <a:pt x="4383491" y="0"/>
                    <a:pt x="4403392" y="19901"/>
                    <a:pt x="4403392" y="44451"/>
                  </a:cubicBezTo>
                  <a:lnTo>
                    <a:pt x="4403392" y="222248"/>
                  </a:lnTo>
                  <a:cubicBezTo>
                    <a:pt x="4403392" y="246798"/>
                    <a:pt x="4383491" y="266699"/>
                    <a:pt x="4358941" y="266699"/>
                  </a:cubicBezTo>
                  <a:lnTo>
                    <a:pt x="44451" y="266699"/>
                  </a:lnTo>
                  <a:cubicBezTo>
                    <a:pt x="19901" y="266699"/>
                    <a:pt x="0" y="246798"/>
                    <a:pt x="0" y="222248"/>
                  </a:cubicBezTo>
                  <a:lnTo>
                    <a:pt x="0" y="44451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79457" tIns="36576" rIns="179457" bIns="1301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Raleway Light" panose="020B0403030101060003" pitchFamily="34" charset="0"/>
                </a:rPr>
                <a:t>SUBMIT</a:t>
              </a:r>
              <a:endParaRPr lang="en-US" sz="2000" b="1" kern="1200" dirty="0">
                <a:latin typeface="Raleway Light" panose="020B0403030101060003" pitchFamily="34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57598F-1467-42AE-81C4-A841506E8071}"/>
                </a:ext>
              </a:extLst>
            </p:cNvPr>
            <p:cNvSpPr/>
            <p:nvPr/>
          </p:nvSpPr>
          <p:spPr>
            <a:xfrm>
              <a:off x="1066799" y="2395270"/>
              <a:ext cx="4403392" cy="274320"/>
            </a:xfrm>
            <a:custGeom>
              <a:avLst/>
              <a:gdLst>
                <a:gd name="connsiteX0" fmla="*/ 0 w 4403392"/>
                <a:gd name="connsiteY0" fmla="*/ 44451 h 266699"/>
                <a:gd name="connsiteX1" fmla="*/ 44451 w 4403392"/>
                <a:gd name="connsiteY1" fmla="*/ 0 h 266699"/>
                <a:gd name="connsiteX2" fmla="*/ 4358941 w 4403392"/>
                <a:gd name="connsiteY2" fmla="*/ 0 h 266699"/>
                <a:gd name="connsiteX3" fmla="*/ 4403392 w 4403392"/>
                <a:gd name="connsiteY3" fmla="*/ 44451 h 266699"/>
                <a:gd name="connsiteX4" fmla="*/ 4403392 w 4403392"/>
                <a:gd name="connsiteY4" fmla="*/ 222248 h 266699"/>
                <a:gd name="connsiteX5" fmla="*/ 4358941 w 4403392"/>
                <a:gd name="connsiteY5" fmla="*/ 266699 h 266699"/>
                <a:gd name="connsiteX6" fmla="*/ 44451 w 4403392"/>
                <a:gd name="connsiteY6" fmla="*/ 266699 h 266699"/>
                <a:gd name="connsiteX7" fmla="*/ 0 w 4403392"/>
                <a:gd name="connsiteY7" fmla="*/ 222248 h 266699"/>
                <a:gd name="connsiteX8" fmla="*/ 0 w 4403392"/>
                <a:gd name="connsiteY8" fmla="*/ 44451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392" h="266699">
                  <a:moveTo>
                    <a:pt x="0" y="44451"/>
                  </a:moveTo>
                  <a:cubicBezTo>
                    <a:pt x="0" y="19901"/>
                    <a:pt x="19901" y="0"/>
                    <a:pt x="44451" y="0"/>
                  </a:cubicBezTo>
                  <a:lnTo>
                    <a:pt x="4358941" y="0"/>
                  </a:lnTo>
                  <a:cubicBezTo>
                    <a:pt x="4383491" y="0"/>
                    <a:pt x="4403392" y="19901"/>
                    <a:pt x="4403392" y="44451"/>
                  </a:cubicBezTo>
                  <a:lnTo>
                    <a:pt x="4403392" y="222248"/>
                  </a:lnTo>
                  <a:cubicBezTo>
                    <a:pt x="4403392" y="246798"/>
                    <a:pt x="4383491" y="266699"/>
                    <a:pt x="4358941" y="266699"/>
                  </a:cubicBezTo>
                  <a:lnTo>
                    <a:pt x="44451" y="266699"/>
                  </a:lnTo>
                  <a:cubicBezTo>
                    <a:pt x="19901" y="266699"/>
                    <a:pt x="0" y="246798"/>
                    <a:pt x="0" y="222248"/>
                  </a:cubicBezTo>
                  <a:lnTo>
                    <a:pt x="0" y="44451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79457" tIns="36576" rIns="179457" bIns="1301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Raleway Light" panose="020B0403030101060003" pitchFamily="34" charset="0"/>
                </a:rPr>
                <a:t>SUBMIT</a:t>
              </a:r>
              <a:endParaRPr lang="en-US" b="1" kern="1200" dirty="0">
                <a:latin typeface="Raleway Light" panose="020B0403030101060003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39C8D0A-B989-4001-9048-EEE57E5B013A}"/>
                </a:ext>
              </a:extLst>
            </p:cNvPr>
            <p:cNvSpPr/>
            <p:nvPr/>
          </p:nvSpPr>
          <p:spPr>
            <a:xfrm>
              <a:off x="1048720" y="3182222"/>
              <a:ext cx="4403392" cy="274320"/>
            </a:xfrm>
            <a:custGeom>
              <a:avLst/>
              <a:gdLst>
                <a:gd name="connsiteX0" fmla="*/ 0 w 4403392"/>
                <a:gd name="connsiteY0" fmla="*/ 44451 h 266699"/>
                <a:gd name="connsiteX1" fmla="*/ 44451 w 4403392"/>
                <a:gd name="connsiteY1" fmla="*/ 0 h 266699"/>
                <a:gd name="connsiteX2" fmla="*/ 4358941 w 4403392"/>
                <a:gd name="connsiteY2" fmla="*/ 0 h 266699"/>
                <a:gd name="connsiteX3" fmla="*/ 4403392 w 4403392"/>
                <a:gd name="connsiteY3" fmla="*/ 44451 h 266699"/>
                <a:gd name="connsiteX4" fmla="*/ 4403392 w 4403392"/>
                <a:gd name="connsiteY4" fmla="*/ 222248 h 266699"/>
                <a:gd name="connsiteX5" fmla="*/ 4358941 w 4403392"/>
                <a:gd name="connsiteY5" fmla="*/ 266699 h 266699"/>
                <a:gd name="connsiteX6" fmla="*/ 44451 w 4403392"/>
                <a:gd name="connsiteY6" fmla="*/ 266699 h 266699"/>
                <a:gd name="connsiteX7" fmla="*/ 0 w 4403392"/>
                <a:gd name="connsiteY7" fmla="*/ 222248 h 266699"/>
                <a:gd name="connsiteX8" fmla="*/ 0 w 4403392"/>
                <a:gd name="connsiteY8" fmla="*/ 44451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392" h="266699">
                  <a:moveTo>
                    <a:pt x="0" y="44451"/>
                  </a:moveTo>
                  <a:cubicBezTo>
                    <a:pt x="0" y="19901"/>
                    <a:pt x="19901" y="0"/>
                    <a:pt x="44451" y="0"/>
                  </a:cubicBezTo>
                  <a:lnTo>
                    <a:pt x="4358941" y="0"/>
                  </a:lnTo>
                  <a:cubicBezTo>
                    <a:pt x="4383491" y="0"/>
                    <a:pt x="4403392" y="19901"/>
                    <a:pt x="4403392" y="44451"/>
                  </a:cubicBezTo>
                  <a:lnTo>
                    <a:pt x="4403392" y="222248"/>
                  </a:lnTo>
                  <a:cubicBezTo>
                    <a:pt x="4403392" y="246798"/>
                    <a:pt x="4383491" y="266699"/>
                    <a:pt x="4358941" y="266699"/>
                  </a:cubicBezTo>
                  <a:lnTo>
                    <a:pt x="44451" y="266699"/>
                  </a:lnTo>
                  <a:cubicBezTo>
                    <a:pt x="19901" y="266699"/>
                    <a:pt x="0" y="246798"/>
                    <a:pt x="0" y="222248"/>
                  </a:cubicBezTo>
                  <a:lnTo>
                    <a:pt x="0" y="44451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79457" tIns="36576" rIns="179457" bIns="1301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Raleway Light" panose="020B0403030101060003" pitchFamily="34" charset="0"/>
                </a:rPr>
                <a:t>SUBMIT</a:t>
              </a:r>
              <a:endParaRPr lang="en-US" sz="1600" b="1" kern="1200" dirty="0">
                <a:latin typeface="Raleway Light" panose="020B0403030101060003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6EE98A1-791A-4D6B-8FCC-E99DAA91D5D8}"/>
                </a:ext>
              </a:extLst>
            </p:cNvPr>
            <p:cNvSpPr/>
            <p:nvPr/>
          </p:nvSpPr>
          <p:spPr>
            <a:xfrm>
              <a:off x="1048720" y="5520338"/>
              <a:ext cx="4403392" cy="274320"/>
            </a:xfrm>
            <a:custGeom>
              <a:avLst/>
              <a:gdLst>
                <a:gd name="connsiteX0" fmla="*/ 0 w 4403392"/>
                <a:gd name="connsiteY0" fmla="*/ 53341 h 320039"/>
                <a:gd name="connsiteX1" fmla="*/ 53341 w 4403392"/>
                <a:gd name="connsiteY1" fmla="*/ 0 h 320039"/>
                <a:gd name="connsiteX2" fmla="*/ 4350051 w 4403392"/>
                <a:gd name="connsiteY2" fmla="*/ 0 h 320039"/>
                <a:gd name="connsiteX3" fmla="*/ 4403392 w 4403392"/>
                <a:gd name="connsiteY3" fmla="*/ 53341 h 320039"/>
                <a:gd name="connsiteX4" fmla="*/ 4403392 w 4403392"/>
                <a:gd name="connsiteY4" fmla="*/ 266698 h 320039"/>
                <a:gd name="connsiteX5" fmla="*/ 4350051 w 4403392"/>
                <a:gd name="connsiteY5" fmla="*/ 320039 h 320039"/>
                <a:gd name="connsiteX6" fmla="*/ 53341 w 4403392"/>
                <a:gd name="connsiteY6" fmla="*/ 320039 h 320039"/>
                <a:gd name="connsiteX7" fmla="*/ 0 w 4403392"/>
                <a:gd name="connsiteY7" fmla="*/ 266698 h 320039"/>
                <a:gd name="connsiteX8" fmla="*/ 0 w 4403392"/>
                <a:gd name="connsiteY8" fmla="*/ 53341 h 32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392" h="320039">
                  <a:moveTo>
                    <a:pt x="0" y="53341"/>
                  </a:moveTo>
                  <a:cubicBezTo>
                    <a:pt x="0" y="23882"/>
                    <a:pt x="23882" y="0"/>
                    <a:pt x="53341" y="0"/>
                  </a:cubicBezTo>
                  <a:lnTo>
                    <a:pt x="4350051" y="0"/>
                  </a:lnTo>
                  <a:cubicBezTo>
                    <a:pt x="4379510" y="0"/>
                    <a:pt x="4403392" y="23882"/>
                    <a:pt x="4403392" y="53341"/>
                  </a:cubicBezTo>
                  <a:lnTo>
                    <a:pt x="4403392" y="266698"/>
                  </a:lnTo>
                  <a:cubicBezTo>
                    <a:pt x="4403392" y="296157"/>
                    <a:pt x="4379510" y="320039"/>
                    <a:pt x="4350051" y="320039"/>
                  </a:cubicBezTo>
                  <a:lnTo>
                    <a:pt x="53341" y="320039"/>
                  </a:lnTo>
                  <a:cubicBezTo>
                    <a:pt x="23882" y="320039"/>
                    <a:pt x="0" y="296157"/>
                    <a:pt x="0" y="266698"/>
                  </a:cubicBezTo>
                  <a:lnTo>
                    <a:pt x="0" y="53341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82061" tIns="45720" rIns="182061" bIns="15623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Raleway Light" panose="020B0403030101060003" pitchFamily="34" charset="0"/>
                </a:rPr>
                <a:t>SUBMIT</a:t>
              </a:r>
              <a:endParaRPr lang="en-US" sz="2000" b="1" kern="1200" dirty="0">
                <a:latin typeface="Raleway Light" panose="020B0403030101060003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D86A9E9-7981-443A-BE20-3CC150C19437}"/>
                </a:ext>
              </a:extLst>
            </p:cNvPr>
            <p:cNvSpPr/>
            <p:nvPr/>
          </p:nvSpPr>
          <p:spPr>
            <a:xfrm>
              <a:off x="1066799" y="3954510"/>
              <a:ext cx="4403392" cy="274320"/>
            </a:xfrm>
            <a:custGeom>
              <a:avLst/>
              <a:gdLst>
                <a:gd name="connsiteX0" fmla="*/ 0 w 4403392"/>
                <a:gd name="connsiteY0" fmla="*/ 44451 h 266699"/>
                <a:gd name="connsiteX1" fmla="*/ 44451 w 4403392"/>
                <a:gd name="connsiteY1" fmla="*/ 0 h 266699"/>
                <a:gd name="connsiteX2" fmla="*/ 4358941 w 4403392"/>
                <a:gd name="connsiteY2" fmla="*/ 0 h 266699"/>
                <a:gd name="connsiteX3" fmla="*/ 4403392 w 4403392"/>
                <a:gd name="connsiteY3" fmla="*/ 44451 h 266699"/>
                <a:gd name="connsiteX4" fmla="*/ 4403392 w 4403392"/>
                <a:gd name="connsiteY4" fmla="*/ 222248 h 266699"/>
                <a:gd name="connsiteX5" fmla="*/ 4358941 w 4403392"/>
                <a:gd name="connsiteY5" fmla="*/ 266699 h 266699"/>
                <a:gd name="connsiteX6" fmla="*/ 44451 w 4403392"/>
                <a:gd name="connsiteY6" fmla="*/ 266699 h 266699"/>
                <a:gd name="connsiteX7" fmla="*/ 0 w 4403392"/>
                <a:gd name="connsiteY7" fmla="*/ 222248 h 266699"/>
                <a:gd name="connsiteX8" fmla="*/ 0 w 4403392"/>
                <a:gd name="connsiteY8" fmla="*/ 44451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392" h="266699">
                  <a:moveTo>
                    <a:pt x="0" y="44451"/>
                  </a:moveTo>
                  <a:cubicBezTo>
                    <a:pt x="0" y="19901"/>
                    <a:pt x="19901" y="0"/>
                    <a:pt x="44451" y="0"/>
                  </a:cubicBezTo>
                  <a:lnTo>
                    <a:pt x="4358941" y="0"/>
                  </a:lnTo>
                  <a:cubicBezTo>
                    <a:pt x="4383491" y="0"/>
                    <a:pt x="4403392" y="19901"/>
                    <a:pt x="4403392" y="44451"/>
                  </a:cubicBezTo>
                  <a:lnTo>
                    <a:pt x="4403392" y="222248"/>
                  </a:lnTo>
                  <a:cubicBezTo>
                    <a:pt x="4403392" y="246798"/>
                    <a:pt x="4383491" y="266699"/>
                    <a:pt x="4358941" y="266699"/>
                  </a:cubicBezTo>
                  <a:lnTo>
                    <a:pt x="44451" y="266699"/>
                  </a:lnTo>
                  <a:cubicBezTo>
                    <a:pt x="19901" y="266699"/>
                    <a:pt x="0" y="246798"/>
                    <a:pt x="0" y="222248"/>
                  </a:cubicBezTo>
                  <a:lnTo>
                    <a:pt x="0" y="44451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79457" tIns="45720" rIns="179457" bIns="1301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Raleway Light" panose="020B0403030101060003" pitchFamily="34" charset="0"/>
                </a:rPr>
                <a:t>SUBMIT</a:t>
              </a: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3447640-76CD-4CE6-94DD-A488591D8677}"/>
                </a:ext>
              </a:extLst>
            </p:cNvPr>
            <p:cNvSpPr/>
            <p:nvPr/>
          </p:nvSpPr>
          <p:spPr>
            <a:xfrm>
              <a:off x="1048720" y="4739271"/>
              <a:ext cx="4403392" cy="274320"/>
            </a:xfrm>
            <a:custGeom>
              <a:avLst/>
              <a:gdLst>
                <a:gd name="connsiteX0" fmla="*/ 0 w 4403392"/>
                <a:gd name="connsiteY0" fmla="*/ 44451 h 266699"/>
                <a:gd name="connsiteX1" fmla="*/ 44451 w 4403392"/>
                <a:gd name="connsiteY1" fmla="*/ 0 h 266699"/>
                <a:gd name="connsiteX2" fmla="*/ 4358941 w 4403392"/>
                <a:gd name="connsiteY2" fmla="*/ 0 h 266699"/>
                <a:gd name="connsiteX3" fmla="*/ 4403392 w 4403392"/>
                <a:gd name="connsiteY3" fmla="*/ 44451 h 266699"/>
                <a:gd name="connsiteX4" fmla="*/ 4403392 w 4403392"/>
                <a:gd name="connsiteY4" fmla="*/ 222248 h 266699"/>
                <a:gd name="connsiteX5" fmla="*/ 4358941 w 4403392"/>
                <a:gd name="connsiteY5" fmla="*/ 266699 h 266699"/>
                <a:gd name="connsiteX6" fmla="*/ 44451 w 4403392"/>
                <a:gd name="connsiteY6" fmla="*/ 266699 h 266699"/>
                <a:gd name="connsiteX7" fmla="*/ 0 w 4403392"/>
                <a:gd name="connsiteY7" fmla="*/ 222248 h 266699"/>
                <a:gd name="connsiteX8" fmla="*/ 0 w 4403392"/>
                <a:gd name="connsiteY8" fmla="*/ 44451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392" h="266699">
                  <a:moveTo>
                    <a:pt x="0" y="44451"/>
                  </a:moveTo>
                  <a:cubicBezTo>
                    <a:pt x="0" y="19901"/>
                    <a:pt x="19901" y="0"/>
                    <a:pt x="44451" y="0"/>
                  </a:cubicBezTo>
                  <a:lnTo>
                    <a:pt x="4358941" y="0"/>
                  </a:lnTo>
                  <a:cubicBezTo>
                    <a:pt x="4383491" y="0"/>
                    <a:pt x="4403392" y="19901"/>
                    <a:pt x="4403392" y="44451"/>
                  </a:cubicBezTo>
                  <a:lnTo>
                    <a:pt x="4403392" y="222248"/>
                  </a:lnTo>
                  <a:cubicBezTo>
                    <a:pt x="4403392" y="246798"/>
                    <a:pt x="4383491" y="266699"/>
                    <a:pt x="4358941" y="266699"/>
                  </a:cubicBezTo>
                  <a:lnTo>
                    <a:pt x="44451" y="266699"/>
                  </a:lnTo>
                  <a:cubicBezTo>
                    <a:pt x="19901" y="266699"/>
                    <a:pt x="0" y="246798"/>
                    <a:pt x="0" y="222248"/>
                  </a:cubicBezTo>
                  <a:lnTo>
                    <a:pt x="0" y="44451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79457" tIns="45720" rIns="179457" bIns="1301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Raleway Light" panose="020B0403030101060003" pitchFamily="34" charset="0"/>
                </a:rPr>
                <a:t>SUBMIT</a:t>
              </a:r>
              <a:endParaRPr lang="en-US" sz="2000" b="1" kern="1200" dirty="0">
                <a:latin typeface="Raleway Light" panose="020B0403030101060003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4F3836A-1A32-421F-B5C2-030707DF74AD}"/>
                </a:ext>
              </a:extLst>
            </p:cNvPr>
            <p:cNvSpPr/>
            <p:nvPr/>
          </p:nvSpPr>
          <p:spPr>
            <a:xfrm>
              <a:off x="1066799" y="2385679"/>
              <a:ext cx="4403392" cy="274320"/>
            </a:xfrm>
            <a:custGeom>
              <a:avLst/>
              <a:gdLst>
                <a:gd name="connsiteX0" fmla="*/ 0 w 4403392"/>
                <a:gd name="connsiteY0" fmla="*/ 44451 h 266699"/>
                <a:gd name="connsiteX1" fmla="*/ 44451 w 4403392"/>
                <a:gd name="connsiteY1" fmla="*/ 0 h 266699"/>
                <a:gd name="connsiteX2" fmla="*/ 4358941 w 4403392"/>
                <a:gd name="connsiteY2" fmla="*/ 0 h 266699"/>
                <a:gd name="connsiteX3" fmla="*/ 4403392 w 4403392"/>
                <a:gd name="connsiteY3" fmla="*/ 44451 h 266699"/>
                <a:gd name="connsiteX4" fmla="*/ 4403392 w 4403392"/>
                <a:gd name="connsiteY4" fmla="*/ 222248 h 266699"/>
                <a:gd name="connsiteX5" fmla="*/ 4358941 w 4403392"/>
                <a:gd name="connsiteY5" fmla="*/ 266699 h 266699"/>
                <a:gd name="connsiteX6" fmla="*/ 44451 w 4403392"/>
                <a:gd name="connsiteY6" fmla="*/ 266699 h 266699"/>
                <a:gd name="connsiteX7" fmla="*/ 0 w 4403392"/>
                <a:gd name="connsiteY7" fmla="*/ 222248 h 266699"/>
                <a:gd name="connsiteX8" fmla="*/ 0 w 4403392"/>
                <a:gd name="connsiteY8" fmla="*/ 44451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392" h="266699">
                  <a:moveTo>
                    <a:pt x="0" y="44451"/>
                  </a:moveTo>
                  <a:cubicBezTo>
                    <a:pt x="0" y="19901"/>
                    <a:pt x="19901" y="0"/>
                    <a:pt x="44451" y="0"/>
                  </a:cubicBezTo>
                  <a:lnTo>
                    <a:pt x="4358941" y="0"/>
                  </a:lnTo>
                  <a:cubicBezTo>
                    <a:pt x="4383491" y="0"/>
                    <a:pt x="4403392" y="19901"/>
                    <a:pt x="4403392" y="44451"/>
                  </a:cubicBezTo>
                  <a:lnTo>
                    <a:pt x="4403392" y="222248"/>
                  </a:lnTo>
                  <a:cubicBezTo>
                    <a:pt x="4403392" y="246798"/>
                    <a:pt x="4383491" y="266699"/>
                    <a:pt x="4358941" y="266699"/>
                  </a:cubicBezTo>
                  <a:lnTo>
                    <a:pt x="44451" y="266699"/>
                  </a:lnTo>
                  <a:cubicBezTo>
                    <a:pt x="19901" y="266699"/>
                    <a:pt x="0" y="246798"/>
                    <a:pt x="0" y="222248"/>
                  </a:cubicBezTo>
                  <a:lnTo>
                    <a:pt x="0" y="44451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79457" tIns="45720" rIns="179457" bIns="1301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Raleway Light" panose="020B0403030101060003" pitchFamily="34" charset="0"/>
                </a:rPr>
                <a:t>SUBMIT</a:t>
              </a:r>
              <a:endParaRPr lang="en-US" b="1" kern="1200" dirty="0">
                <a:latin typeface="Raleway Light" panose="020B0403030101060003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6E37DB6-006A-42DC-A3B4-355CECB194E6}"/>
                </a:ext>
              </a:extLst>
            </p:cNvPr>
            <p:cNvSpPr/>
            <p:nvPr/>
          </p:nvSpPr>
          <p:spPr>
            <a:xfrm>
              <a:off x="1048720" y="3172631"/>
              <a:ext cx="4403392" cy="274320"/>
            </a:xfrm>
            <a:custGeom>
              <a:avLst/>
              <a:gdLst>
                <a:gd name="connsiteX0" fmla="*/ 0 w 4403392"/>
                <a:gd name="connsiteY0" fmla="*/ 44451 h 266699"/>
                <a:gd name="connsiteX1" fmla="*/ 44451 w 4403392"/>
                <a:gd name="connsiteY1" fmla="*/ 0 h 266699"/>
                <a:gd name="connsiteX2" fmla="*/ 4358941 w 4403392"/>
                <a:gd name="connsiteY2" fmla="*/ 0 h 266699"/>
                <a:gd name="connsiteX3" fmla="*/ 4403392 w 4403392"/>
                <a:gd name="connsiteY3" fmla="*/ 44451 h 266699"/>
                <a:gd name="connsiteX4" fmla="*/ 4403392 w 4403392"/>
                <a:gd name="connsiteY4" fmla="*/ 222248 h 266699"/>
                <a:gd name="connsiteX5" fmla="*/ 4358941 w 4403392"/>
                <a:gd name="connsiteY5" fmla="*/ 266699 h 266699"/>
                <a:gd name="connsiteX6" fmla="*/ 44451 w 4403392"/>
                <a:gd name="connsiteY6" fmla="*/ 266699 h 266699"/>
                <a:gd name="connsiteX7" fmla="*/ 0 w 4403392"/>
                <a:gd name="connsiteY7" fmla="*/ 222248 h 266699"/>
                <a:gd name="connsiteX8" fmla="*/ 0 w 4403392"/>
                <a:gd name="connsiteY8" fmla="*/ 44451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392" h="266699">
                  <a:moveTo>
                    <a:pt x="0" y="44451"/>
                  </a:moveTo>
                  <a:cubicBezTo>
                    <a:pt x="0" y="19901"/>
                    <a:pt x="19901" y="0"/>
                    <a:pt x="44451" y="0"/>
                  </a:cubicBezTo>
                  <a:lnTo>
                    <a:pt x="4358941" y="0"/>
                  </a:lnTo>
                  <a:cubicBezTo>
                    <a:pt x="4383491" y="0"/>
                    <a:pt x="4403392" y="19901"/>
                    <a:pt x="4403392" y="44451"/>
                  </a:cubicBezTo>
                  <a:lnTo>
                    <a:pt x="4403392" y="222248"/>
                  </a:lnTo>
                  <a:cubicBezTo>
                    <a:pt x="4403392" y="246798"/>
                    <a:pt x="4383491" y="266699"/>
                    <a:pt x="4358941" y="266699"/>
                  </a:cubicBezTo>
                  <a:lnTo>
                    <a:pt x="44451" y="266699"/>
                  </a:lnTo>
                  <a:cubicBezTo>
                    <a:pt x="19901" y="266699"/>
                    <a:pt x="0" y="246798"/>
                    <a:pt x="0" y="222248"/>
                  </a:cubicBezTo>
                  <a:lnTo>
                    <a:pt x="0" y="44451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79457" tIns="45720" rIns="179457" bIns="1301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Raleway Light" panose="020B0403030101060003" pitchFamily="34" charset="0"/>
                </a:rPr>
                <a:t>SUBMIT</a:t>
              </a:r>
              <a:endParaRPr lang="en-US" sz="1600" b="1" kern="1200" dirty="0">
                <a:latin typeface="Raleway Light" panose="020B0403030101060003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C56CF3-5AB7-422C-9407-5AA08A0F450D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6DA172-C204-4777-A940-609CD66D9D5A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EB602CC9-B8D6-4013-B218-8196EA6FE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1438978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0E6AB9-D8B7-4CFF-9AC5-0CA0DE1EE80D}"/>
              </a:ext>
            </a:extLst>
          </p:cNvPr>
          <p:cNvSpPr txBox="1"/>
          <p:nvPr/>
        </p:nvSpPr>
        <p:spPr>
          <a:xfrm>
            <a:off x="0" y="584073"/>
            <a:ext cx="7848600" cy="677108"/>
          </a:xfrm>
          <a:prstGeom prst="rect">
            <a:avLst/>
          </a:prstGeom>
          <a:solidFill>
            <a:srgbClr val="0F2D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91440" bIns="91440" rtlCol="0" anchor="ctr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Raleway Light" panose="020B0403030101060003" pitchFamily="34" charset="0"/>
              </a:rPr>
              <a:t>MULTI-TIERED PREVENTION SYSTEM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8F699F-900C-46A2-862F-17C4CB4AE943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44A08C-FBF7-433D-9BBC-A55E1B71D4E9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7ED8637A-120A-4BB6-8433-22B3A7F18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7" name="Picture 4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08D2F5-6E76-4A01-A910-A550594DE3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 r="7865"/>
          <a:stretch/>
        </p:blipFill>
        <p:spPr>
          <a:xfrm>
            <a:off x="734192" y="1640966"/>
            <a:ext cx="8077199" cy="4632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32E803-9052-4986-9A20-50BD2A0E3919}"/>
              </a:ext>
            </a:extLst>
          </p:cNvPr>
          <p:cNvSpPr txBox="1"/>
          <p:nvPr/>
        </p:nvSpPr>
        <p:spPr>
          <a:xfrm>
            <a:off x="4267200" y="4534060"/>
            <a:ext cx="2362200" cy="584775"/>
          </a:xfrm>
          <a:prstGeom prst="rect">
            <a:avLst/>
          </a:prstGeom>
          <a:solidFill>
            <a:srgbClr val="A0B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Light" panose="020B0403030101060003" pitchFamily="34" charset="0"/>
              </a:rPr>
              <a:t>Certified Prevention Professional (CPP)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B202C-B45E-4F82-8167-F64C9E8C6599}"/>
              </a:ext>
            </a:extLst>
          </p:cNvPr>
          <p:cNvSpPr/>
          <p:nvPr/>
        </p:nvSpPr>
        <p:spPr>
          <a:xfrm>
            <a:off x="4953000" y="3754664"/>
            <a:ext cx="2590800" cy="664936"/>
          </a:xfrm>
          <a:prstGeom prst="rect">
            <a:avLst/>
          </a:prstGeom>
          <a:solidFill>
            <a:srgbClr val="2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E2E66-0650-476E-997B-108AC5CA051A}"/>
              </a:ext>
            </a:extLst>
          </p:cNvPr>
          <p:cNvSpPr txBox="1"/>
          <p:nvPr/>
        </p:nvSpPr>
        <p:spPr>
          <a:xfrm>
            <a:off x="5429639" y="3813961"/>
            <a:ext cx="2514600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Light" panose="020B0403030101060003" pitchFamily="34" charset="0"/>
              </a:rPr>
              <a:t>Advanced Level to Be Developed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7D3BCF-F013-4850-9281-D44427723694}"/>
              </a:ext>
            </a:extLst>
          </p:cNvPr>
          <p:cNvSpPr/>
          <p:nvPr/>
        </p:nvSpPr>
        <p:spPr>
          <a:xfrm>
            <a:off x="2895600" y="5205187"/>
            <a:ext cx="2534039" cy="726566"/>
          </a:xfrm>
          <a:prstGeom prst="rect">
            <a:avLst/>
          </a:prstGeom>
          <a:solidFill>
            <a:srgbClr val="2E3547"/>
          </a:solidFill>
          <a:ln>
            <a:solidFill>
              <a:srgbClr val="2E3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1ACAAE-6875-4FF8-8E04-6D4DC14556C6}"/>
              </a:ext>
            </a:extLst>
          </p:cNvPr>
          <p:cNvSpPr txBox="1"/>
          <p:nvPr/>
        </p:nvSpPr>
        <p:spPr>
          <a:xfrm>
            <a:off x="3048000" y="5233295"/>
            <a:ext cx="2362200" cy="584775"/>
          </a:xfrm>
          <a:prstGeom prst="rect">
            <a:avLst/>
          </a:prstGeom>
          <a:solidFill>
            <a:srgbClr val="A0B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F2D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Light" panose="020B0403030101060003" pitchFamily="34" charset="0"/>
              </a:rPr>
              <a:t>Associate Prevention Professional (APP)</a:t>
            </a:r>
          </a:p>
        </p:txBody>
      </p:sp>
    </p:spTree>
    <p:extLst>
      <p:ext uri="{BB962C8B-B14F-4D97-AF65-F5344CB8AC3E}">
        <p14:creationId xmlns:p14="http://schemas.microsoft.com/office/powerpoint/2010/main" val="313991727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448800" cy="762000"/>
          </a:xfrm>
          <a:solidFill>
            <a:srgbClr val="0F2D53"/>
          </a:solidFill>
        </p:spPr>
        <p:txBody>
          <a:bodyPr anchor="ctr" anchorCtr="0">
            <a:noAutofit/>
          </a:bodyPr>
          <a:lstStyle/>
          <a:p>
            <a:pPr>
              <a:defRPr/>
            </a:pPr>
            <a:r>
              <a:rPr lang="en-US" sz="32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Raleway Light" panose="020B0403030101060003" pitchFamily="34" charset="0"/>
                <a:ea typeface="Verdana" pitchFamily="34" charset="0"/>
                <a:cs typeface="Verdana" pitchFamily="34" charset="0"/>
              </a:rPr>
              <a:t>  ASSOCIATE PREVENTION PROFESSIONAL (APP)</a:t>
            </a:r>
          </a:p>
        </p:txBody>
      </p:sp>
      <p:sp>
        <p:nvSpPr>
          <p:cNvPr id="22532" name="Freeform 26"/>
          <p:cNvSpPr>
            <a:spLocks/>
          </p:cNvSpPr>
          <p:nvPr/>
        </p:nvSpPr>
        <p:spPr bwMode="auto">
          <a:xfrm>
            <a:off x="3676650" y="3208338"/>
            <a:ext cx="88900" cy="152400"/>
          </a:xfrm>
          <a:custGeom>
            <a:avLst/>
            <a:gdLst>
              <a:gd name="T0" fmla="*/ 2147483647 w 169"/>
              <a:gd name="T1" fmla="*/ 2147483647 h 286"/>
              <a:gd name="T2" fmla="*/ 2147483647 w 169"/>
              <a:gd name="T3" fmla="*/ 2147483647 h 286"/>
              <a:gd name="T4" fmla="*/ 2147483647 w 169"/>
              <a:gd name="T5" fmla="*/ 2147483647 h 286"/>
              <a:gd name="T6" fmla="*/ 2147483647 w 169"/>
              <a:gd name="T7" fmla="*/ 2147483647 h 286"/>
              <a:gd name="T8" fmla="*/ 2147483647 w 169"/>
              <a:gd name="T9" fmla="*/ 2147483647 h 286"/>
              <a:gd name="T10" fmla="*/ 2147483647 w 169"/>
              <a:gd name="T11" fmla="*/ 2147483647 h 286"/>
              <a:gd name="T12" fmla="*/ 2147483647 w 169"/>
              <a:gd name="T13" fmla="*/ 2147483647 h 286"/>
              <a:gd name="T14" fmla="*/ 2147483647 w 169"/>
              <a:gd name="T15" fmla="*/ 2147483647 h 286"/>
              <a:gd name="T16" fmla="*/ 2147483647 w 169"/>
              <a:gd name="T17" fmla="*/ 2147483647 h 286"/>
              <a:gd name="T18" fmla="*/ 2147483647 w 169"/>
              <a:gd name="T19" fmla="*/ 2147483647 h 286"/>
              <a:gd name="T20" fmla="*/ 2147483647 w 169"/>
              <a:gd name="T21" fmla="*/ 2147483647 h 286"/>
              <a:gd name="T22" fmla="*/ 2147483647 w 169"/>
              <a:gd name="T23" fmla="*/ 2147483647 h 286"/>
              <a:gd name="T24" fmla="*/ 2147483647 w 169"/>
              <a:gd name="T25" fmla="*/ 2147483647 h 286"/>
              <a:gd name="T26" fmla="*/ 2147483647 w 169"/>
              <a:gd name="T27" fmla="*/ 2147483647 h 286"/>
              <a:gd name="T28" fmla="*/ 2147483647 w 169"/>
              <a:gd name="T29" fmla="*/ 2147483647 h 286"/>
              <a:gd name="T30" fmla="*/ 0 w 169"/>
              <a:gd name="T31" fmla="*/ 2147483647 h 286"/>
              <a:gd name="T32" fmla="*/ 2147483647 w 169"/>
              <a:gd name="T33" fmla="*/ 2147483647 h 286"/>
              <a:gd name="T34" fmla="*/ 2147483647 w 169"/>
              <a:gd name="T35" fmla="*/ 2147483647 h 286"/>
              <a:gd name="T36" fmla="*/ 2147483647 w 169"/>
              <a:gd name="T37" fmla="*/ 2147483647 h 286"/>
              <a:gd name="T38" fmla="*/ 2147483647 w 169"/>
              <a:gd name="T39" fmla="*/ 2147483647 h 286"/>
              <a:gd name="T40" fmla="*/ 2147483647 w 169"/>
              <a:gd name="T41" fmla="*/ 2147483647 h 286"/>
              <a:gd name="T42" fmla="*/ 2147483647 w 169"/>
              <a:gd name="T43" fmla="*/ 2147483647 h 286"/>
              <a:gd name="T44" fmla="*/ 2147483647 w 169"/>
              <a:gd name="T45" fmla="*/ 2147483647 h 286"/>
              <a:gd name="T46" fmla="*/ 2147483647 w 169"/>
              <a:gd name="T47" fmla="*/ 2147483647 h 286"/>
              <a:gd name="T48" fmla="*/ 2147483647 w 169"/>
              <a:gd name="T49" fmla="*/ 0 h 286"/>
              <a:gd name="T50" fmla="*/ 2147483647 w 169"/>
              <a:gd name="T51" fmla="*/ 0 h 286"/>
              <a:gd name="T52" fmla="*/ 2147483647 w 169"/>
              <a:gd name="T53" fmla="*/ 2147483647 h 2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69"/>
              <a:gd name="T82" fmla="*/ 0 h 286"/>
              <a:gd name="T83" fmla="*/ 169 w 169"/>
              <a:gd name="T84" fmla="*/ 286 h 2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69" h="286">
                <a:moveTo>
                  <a:pt x="169" y="24"/>
                </a:moveTo>
                <a:lnTo>
                  <a:pt x="157" y="43"/>
                </a:lnTo>
                <a:lnTo>
                  <a:pt x="146" y="60"/>
                </a:lnTo>
                <a:lnTo>
                  <a:pt x="136" y="79"/>
                </a:lnTo>
                <a:lnTo>
                  <a:pt x="127" y="95"/>
                </a:lnTo>
                <a:lnTo>
                  <a:pt x="118" y="110"/>
                </a:lnTo>
                <a:lnTo>
                  <a:pt x="111" y="122"/>
                </a:lnTo>
                <a:lnTo>
                  <a:pt x="105" y="135"/>
                </a:lnTo>
                <a:lnTo>
                  <a:pt x="98" y="146"/>
                </a:lnTo>
                <a:lnTo>
                  <a:pt x="86" y="164"/>
                </a:lnTo>
                <a:lnTo>
                  <a:pt x="70" y="188"/>
                </a:lnTo>
                <a:lnTo>
                  <a:pt x="51" y="213"/>
                </a:lnTo>
                <a:lnTo>
                  <a:pt x="33" y="240"/>
                </a:lnTo>
                <a:lnTo>
                  <a:pt x="16" y="262"/>
                </a:lnTo>
                <a:lnTo>
                  <a:pt x="5" y="278"/>
                </a:lnTo>
                <a:lnTo>
                  <a:pt x="0" y="286"/>
                </a:lnTo>
                <a:lnTo>
                  <a:pt x="4" y="280"/>
                </a:lnTo>
                <a:lnTo>
                  <a:pt x="15" y="263"/>
                </a:lnTo>
                <a:lnTo>
                  <a:pt x="29" y="240"/>
                </a:lnTo>
                <a:lnTo>
                  <a:pt x="47" y="211"/>
                </a:lnTo>
                <a:lnTo>
                  <a:pt x="67" y="177"/>
                </a:lnTo>
                <a:lnTo>
                  <a:pt x="90" y="138"/>
                </a:lnTo>
                <a:lnTo>
                  <a:pt x="115" y="97"/>
                </a:lnTo>
                <a:lnTo>
                  <a:pt x="141" y="51"/>
                </a:lnTo>
                <a:lnTo>
                  <a:pt x="169" y="0"/>
                </a:lnTo>
                <a:lnTo>
                  <a:pt x="169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9AE03C-7E50-4076-837C-B17E2F2C8F85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7628FE-9907-4667-9734-244C740A157F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F9C4C457-1CF6-4C7F-85FB-9FD455D24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5051007-83FB-467D-BFB0-83954C5122F4}"/>
              </a:ext>
            </a:extLst>
          </p:cNvPr>
          <p:cNvSpPr txBox="1"/>
          <p:nvPr/>
        </p:nvSpPr>
        <p:spPr>
          <a:xfrm>
            <a:off x="892826" y="1618356"/>
            <a:ext cx="7663148" cy="646331"/>
          </a:xfrm>
          <a:prstGeom prst="rect">
            <a:avLst/>
          </a:prstGeom>
          <a:solidFill>
            <a:srgbClr val="66FF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1800" dirty="0">
                <a:ln>
                  <a:solidFill>
                    <a:srgbClr val="2E3547"/>
                  </a:solidFill>
                </a:ln>
                <a:solidFill>
                  <a:srgbClr val="2E3547"/>
                </a:solidFill>
                <a:latin typeface="Raleway Light" panose="020B0403030101060003" pitchFamily="34" charset="0"/>
              </a:rPr>
              <a:t>Targeted toward students or beginning professionals who are learning prevention skills &amp; entering the field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65FA1D-8153-4848-AAC5-1D1AC32637F4}"/>
              </a:ext>
            </a:extLst>
          </p:cNvPr>
          <p:cNvGrpSpPr/>
          <p:nvPr/>
        </p:nvGrpSpPr>
        <p:grpSpPr>
          <a:xfrm>
            <a:off x="1492250" y="2553231"/>
            <a:ext cx="6464300" cy="3535488"/>
            <a:chOff x="1447800" y="2393833"/>
            <a:chExt cx="6464300" cy="3535488"/>
          </a:xfrm>
        </p:grpSpPr>
        <p:sp>
          <p:nvSpPr>
            <p:cNvPr id="10" name="Text Box 1">
              <a:extLst>
                <a:ext uri="{FF2B5EF4-FFF2-40B4-BE49-F238E27FC236}">
                  <a16:creationId xmlns:a16="http://schemas.microsoft.com/office/drawing/2014/main" id="{04A41A25-B0CC-4D60-B9E3-A6F2B7FE4DF6}"/>
                </a:ext>
              </a:extLst>
            </p:cNvPr>
            <p:cNvSpPr txBox="1"/>
            <p:nvPr/>
          </p:nvSpPr>
          <p:spPr>
            <a:xfrm>
              <a:off x="1447800" y="2393833"/>
              <a:ext cx="6339037" cy="178140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1000"/>
                </a:spcAft>
              </a:pPr>
              <a:r>
                <a:rPr lang="en-US" sz="2000" b="1" dirty="0">
                  <a:solidFill>
                    <a:srgbClr val="0F2D53"/>
                  </a:solidFill>
                  <a:latin typeface="Raleway Light" panose="020B0403030101060003" pitchFamily="34" charset="0"/>
                  <a:ea typeface="Calibri" panose="020F0502020204030204" pitchFamily="34" charset="0"/>
                </a:rPr>
                <a:t>The APP requires less prevention-related experience and less ATOD training/education.</a:t>
              </a:r>
              <a:endParaRPr lang="en-US" sz="100" b="1" dirty="0">
                <a:solidFill>
                  <a:srgbClr val="0F2D53"/>
                </a:solidFill>
                <a:latin typeface="Raleway Light" panose="020B0403030101060003" pitchFamily="34" charset="0"/>
                <a:ea typeface="Calibri" panose="020F0502020204030204" pitchFamily="34" charset="0"/>
              </a:endParaRPr>
            </a:p>
            <a:p>
              <a:pPr lvl="2">
                <a:lnSpc>
                  <a:spcPct val="107000"/>
                </a:lnSpc>
                <a:spcAft>
                  <a:spcPts val="1000"/>
                </a:spcAft>
              </a:pPr>
              <a:r>
                <a:rPr lang="en-US" sz="1800" b="1" dirty="0">
                  <a:solidFill>
                    <a:srgbClr val="0F2D53"/>
                  </a:solidFill>
                  <a:latin typeface="Raleway Light" panose="020B0403030101060003" pitchFamily="34" charset="0"/>
                  <a:ea typeface="Calibri" panose="020F0502020204030204" pitchFamily="34" charset="0"/>
                </a:rPr>
                <a:t>(1)  </a:t>
              </a:r>
              <a:r>
                <a:rPr lang="en-US" sz="1800" dirty="0">
                  <a:solidFill>
                    <a:srgbClr val="0F2D53"/>
                  </a:solidFill>
                  <a:latin typeface="Raleway Light" panose="020B0403030101060003" pitchFamily="34" charset="0"/>
                  <a:ea typeface="Calibri" panose="020F0502020204030204" pitchFamily="34" charset="0"/>
                </a:rPr>
                <a:t>500 hours of prevention-related experience</a:t>
              </a:r>
            </a:p>
            <a:p>
              <a:pPr lvl="8">
                <a:lnSpc>
                  <a:spcPct val="107000"/>
                </a:lnSpc>
                <a:spcAft>
                  <a:spcPts val="1000"/>
                </a:spcAft>
              </a:pPr>
              <a:r>
                <a:rPr lang="en-US" sz="1800" b="1" dirty="0">
                  <a:solidFill>
                    <a:srgbClr val="0F2D53"/>
                  </a:solidFill>
                  <a:latin typeface="Raleway Light" panose="020B0403030101060003" pitchFamily="34" charset="0"/>
                  <a:ea typeface="Calibri" panose="020F0502020204030204" pitchFamily="34" charset="0"/>
                </a:rPr>
                <a:t>(2)  </a:t>
              </a:r>
              <a:r>
                <a:rPr lang="en-US" sz="1800" dirty="0">
                  <a:solidFill>
                    <a:srgbClr val="0F2D53"/>
                  </a:solidFill>
                  <a:latin typeface="Raleway Light" panose="020B0403030101060003" pitchFamily="34" charset="0"/>
                  <a:ea typeface="Calibri" panose="020F0502020204030204" pitchFamily="34" charset="0"/>
                </a:rPr>
                <a:t>70 clock hours of prevention education/training</a:t>
              </a:r>
            </a:p>
            <a:p>
              <a:pPr lvl="8">
                <a:lnSpc>
                  <a:spcPct val="107000"/>
                </a:lnSpc>
                <a:spcAft>
                  <a:spcPts val="1000"/>
                </a:spcAft>
              </a:pPr>
              <a:endParaRPr lang="en-US" dirty="0">
                <a:solidFill>
                  <a:srgbClr val="0F2D53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A545288-EDF8-4F6B-BF62-AC2FC1106846}"/>
                </a:ext>
              </a:extLst>
            </p:cNvPr>
            <p:cNvSpPr/>
            <p:nvPr/>
          </p:nvSpPr>
          <p:spPr>
            <a:xfrm>
              <a:off x="2057400" y="4113439"/>
              <a:ext cx="58547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buClr>
                  <a:srgbClr val="0F2D53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600" dirty="0">
                  <a:solidFill>
                    <a:srgbClr val="0F2D53"/>
                  </a:solidFill>
                  <a:latin typeface="Raleway Light" panose="020B0403030101060003" pitchFamily="34" charset="0"/>
                </a:rPr>
                <a:t>50% (35 hours) must be earned within the last ten years, and 50% (35 hours) earned within the last two years</a:t>
              </a:r>
            </a:p>
            <a:p>
              <a:pPr marL="285750" lvl="1" indent="-285750">
                <a:buClr>
                  <a:srgbClr val="0F2D53"/>
                </a:buClr>
                <a:buFont typeface="Wingdings" panose="05000000000000000000" pitchFamily="2" charset="2"/>
                <a:buChar char="§"/>
                <a:defRPr/>
              </a:pPr>
              <a:endParaRPr lang="en-US" sz="1600" dirty="0">
                <a:solidFill>
                  <a:srgbClr val="0F2D53"/>
                </a:solidFill>
                <a:latin typeface="Raleway Light" panose="020B0403030101060003" pitchFamily="34" charset="0"/>
              </a:endParaRPr>
            </a:p>
            <a:p>
              <a:pPr marL="285750" lvl="1" indent="-285750">
                <a:buClr>
                  <a:srgbClr val="0F2D53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600" dirty="0">
                  <a:solidFill>
                    <a:srgbClr val="0F2D53"/>
                  </a:solidFill>
                  <a:latin typeface="Raleway Light" panose="020B0403030101060003" pitchFamily="34" charset="0"/>
                </a:rPr>
                <a:t>35 hours Drug Education and/or ATOD Prevention Education</a:t>
              </a:r>
            </a:p>
            <a:p>
              <a:pPr lvl="1">
                <a:buClr>
                  <a:srgbClr val="0F2D53"/>
                </a:buClr>
                <a:defRPr/>
              </a:pPr>
              <a:r>
                <a:rPr lang="en-US" dirty="0">
                  <a:solidFill>
                    <a:srgbClr val="0F2D53"/>
                  </a:solidFill>
                  <a:latin typeface="Raleway Light" panose="020B0403030101060003" pitchFamily="34" charset="0"/>
                </a:rPr>
                <a:t> </a:t>
              </a:r>
            </a:p>
            <a:p>
              <a:pPr marL="285750" lvl="1" indent="-285750">
                <a:buClr>
                  <a:srgbClr val="0F2D53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600" dirty="0">
                  <a:solidFill>
                    <a:srgbClr val="0F2D53"/>
                  </a:solidFill>
                  <a:latin typeface="Raleway Light" panose="020B0403030101060003" pitchFamily="34" charset="0"/>
                </a:rPr>
                <a:t>35 hours General Prevention Education </a:t>
              </a: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E3AA671-AA44-4C36-99EA-FEC59901F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r="3811"/>
          <a:stretch/>
        </p:blipFill>
        <p:spPr>
          <a:xfrm>
            <a:off x="-111342" y="0"/>
            <a:ext cx="7502742" cy="76962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3EC4A8-2922-486A-8962-72322B654BCC}"/>
              </a:ext>
            </a:extLst>
          </p:cNvPr>
          <p:cNvSpPr/>
          <p:nvPr/>
        </p:nvSpPr>
        <p:spPr>
          <a:xfrm>
            <a:off x="-111342" y="1981200"/>
            <a:ext cx="12328224" cy="1077218"/>
          </a:xfrm>
          <a:prstGeom prst="rect">
            <a:avLst/>
          </a:prstGeom>
          <a:solidFill>
            <a:srgbClr val="0F2D53">
              <a:alpha val="78824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aleway Light" panose="020B0403030101060003" pitchFamily="34" charset="0"/>
              </a:rPr>
              <a:t>All Current Instructions, Applications &amp; Fee Schedules for the CPP and APP Credentials Can Be Found on the PSCBW Website.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E93B01-9467-4981-A6C3-C1283419CAAE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ECD07D-4F59-4BD7-A9AF-7D874B8ECCFE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53A68E90-CCED-486D-9D33-5B21A4461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B7B8A6A-1437-40AB-ADBA-DE839736BF69}"/>
              </a:ext>
            </a:extLst>
          </p:cNvPr>
          <p:cNvSpPr/>
          <p:nvPr/>
        </p:nvSpPr>
        <p:spPr>
          <a:xfrm>
            <a:off x="5181600" y="3247936"/>
            <a:ext cx="3965098" cy="600164"/>
          </a:xfrm>
          <a:prstGeom prst="rect">
            <a:avLst/>
          </a:prstGeom>
          <a:noFill/>
        </p:spPr>
        <p:txBody>
          <a:bodyPr wrap="square" lIns="91440" tIns="0" rIns="91440" bIns="45720" anchor="ctr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66FF33"/>
                  </a:solidFill>
                </a:ln>
                <a:solidFill>
                  <a:srgbClr val="66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 Light" panose="020B0403030101060003" pitchFamily="34" charset="0"/>
              </a:rPr>
              <a:t>www.pscbw.com</a:t>
            </a:r>
          </a:p>
        </p:txBody>
      </p:sp>
    </p:spTree>
    <p:extLst>
      <p:ext uri="{BB962C8B-B14F-4D97-AF65-F5344CB8AC3E}">
        <p14:creationId xmlns:p14="http://schemas.microsoft.com/office/powerpoint/2010/main" val="2397065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cabinet, different, old&#10;&#10;Description automatically generated">
            <a:extLst>
              <a:ext uri="{FF2B5EF4-FFF2-40B4-BE49-F238E27FC236}">
                <a16:creationId xmlns:a16="http://schemas.microsoft.com/office/drawing/2014/main" id="{34729878-3F0F-4CD3-A74D-1CDC556A93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1"/>
            <a:ext cx="12212782" cy="6871855"/>
          </a:xfrm>
          <a:prstGeom prst="rect">
            <a:avLst/>
          </a:prstGeom>
        </p:spPr>
      </p:pic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10058400" cy="720462"/>
          </a:xfr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/>
          <a:p>
            <a:pPr>
              <a:defRPr/>
            </a:pPr>
            <a:r>
              <a:rPr lang="en-US" sz="4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Raleway Light" panose="020B0403030101060003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b="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Raleway Light" panose="020B0403030101060003" pitchFamily="34" charset="0"/>
                <a:ea typeface="Verdana" pitchFamily="34" charset="0"/>
                <a:cs typeface="Verdana" pitchFamily="34" charset="0"/>
              </a:rPr>
              <a:t>CONTACT PSCBW FOR MORE INFORMATION:</a:t>
            </a:r>
          </a:p>
        </p:txBody>
      </p:sp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4976813" y="1881189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2" name="Rectangle 55"/>
          <p:cNvSpPr>
            <a:spLocks noChangeArrowheads="1"/>
          </p:cNvSpPr>
          <p:nvPr/>
        </p:nvSpPr>
        <p:spPr bwMode="auto">
          <a:xfrm>
            <a:off x="4343400" y="1981265"/>
            <a:ext cx="5791200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 Light" panose="020B0403030101060003" pitchFamily="34" charset="0"/>
              </a:rPr>
              <a:t>MAILING ADDRESS</a:t>
            </a:r>
            <a:r>
              <a:rPr lang="en-US" sz="3000" b="1" dirty="0">
                <a:latin typeface="Raleway Light" panose="020B0403030101060003" pitchFamily="34" charset="0"/>
              </a:rPr>
              <a:t>:</a:t>
            </a:r>
          </a:p>
          <a:p>
            <a:endParaRPr lang="en-US" dirty="0">
              <a:latin typeface="Raleway Light" panose="020B0403030101060003" pitchFamily="34" charset="0"/>
            </a:endParaRPr>
          </a:p>
          <a:p>
            <a:r>
              <a:rPr lang="en-US" sz="2800" dirty="0">
                <a:latin typeface="Raleway Light" panose="020B0403030101060003" pitchFamily="34" charset="0"/>
              </a:rPr>
              <a:t>	</a:t>
            </a:r>
            <a:r>
              <a:rPr lang="en-US" sz="2800" b="1" dirty="0">
                <a:latin typeface="Raleway Light" panose="020B0403030101060003" pitchFamily="34" charset="0"/>
              </a:rPr>
              <a:t>PO Box 7172</a:t>
            </a:r>
          </a:p>
          <a:p>
            <a:r>
              <a:rPr lang="en-US" sz="2800" b="1" dirty="0">
                <a:latin typeface="Raleway Light" panose="020B0403030101060003" pitchFamily="34" charset="0"/>
              </a:rPr>
              <a:t>	Spokane, WA 99207-0172</a:t>
            </a:r>
          </a:p>
          <a:p>
            <a:endParaRPr lang="en-US" sz="1600" dirty="0">
              <a:latin typeface="Raleway Light" panose="020B0403030101060003" pitchFamily="34" charset="0"/>
            </a:endParaRPr>
          </a:p>
          <a:p>
            <a:endParaRPr lang="en-US" sz="1100" dirty="0">
              <a:latin typeface="Raleway Light" panose="020B0403030101060003" pitchFamily="34" charset="0"/>
            </a:endParaRPr>
          </a:p>
          <a:p>
            <a:r>
              <a:rPr lang="en-US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 Light" panose="020B0403030101060003" pitchFamily="34" charset="0"/>
              </a:rPr>
              <a:t>WEBSITE:</a:t>
            </a: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leway Light" panose="020B0403030101060003" pitchFamily="34" charset="0"/>
              </a:rPr>
              <a:t> </a:t>
            </a:r>
          </a:p>
          <a:p>
            <a:endParaRPr lang="en-US" sz="1050" dirty="0">
              <a:latin typeface="Raleway Light" panose="020B0403030101060003" pitchFamily="34" charset="0"/>
            </a:endParaRPr>
          </a:p>
          <a:p>
            <a:r>
              <a:rPr lang="en-US" sz="2800" dirty="0">
                <a:latin typeface="Raleway Light" panose="020B0403030101060003" pitchFamily="34" charset="0"/>
              </a:rPr>
              <a:t>	</a:t>
            </a:r>
            <a:r>
              <a:rPr lang="en-US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Light" panose="020B0403030101060003" pitchFamily="34" charset="0"/>
              </a:rPr>
              <a:t>www.pscbw.com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591BF4-A25A-45F0-95C1-81C70270B2F9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D5AAAF-BCE7-4E07-AC84-5208C0CB6898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9C80D458-E416-40F2-B5ED-3B15020B3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7DC888D-15ED-49B9-BE53-A144FE53C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3620408" cy="4075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609600"/>
            <a:ext cx="3043518" cy="762000"/>
          </a:xfr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dirty="0">
                <a:ln w="15875">
                  <a:noFill/>
                </a:ln>
                <a:solidFill>
                  <a:schemeClr val="tx1"/>
                </a:solidFill>
                <a:latin typeface="Raleway Light" panose="020B0403030101060003" pitchFamily="34" charset="0"/>
                <a:ea typeface="Verdana" pitchFamily="34" charset="0"/>
                <a:cs typeface="Verdana" pitchFamily="34" charset="0"/>
              </a:rPr>
              <a:t>VISION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24100" y="2362201"/>
            <a:ext cx="7543800" cy="2667000"/>
          </a:xfrm>
        </p:spPr>
        <p:txBody>
          <a:bodyPr>
            <a:normAutofit/>
          </a:bodyPr>
          <a:lstStyle/>
          <a:p>
            <a:pPr marL="101600" indent="0">
              <a:lnSpc>
                <a:spcPct val="90000"/>
              </a:lnSpc>
              <a:spcAft>
                <a:spcPct val="50000"/>
              </a:spcAft>
              <a:buClr>
                <a:schemeClr val="tx1"/>
              </a:buClr>
              <a:buNone/>
              <a:defRPr/>
            </a:pPr>
            <a:r>
              <a:rPr lang="en-US" sz="4000" b="1" dirty="0">
                <a:latin typeface="Raleway Light" panose="020B0403030101060003" pitchFamily="34" charset="0"/>
                <a:cs typeface="Arial" charset="0"/>
              </a:rPr>
              <a:t>To ensure an exemplary, professional substance abuse prevention workforce.</a:t>
            </a:r>
            <a:endParaRPr lang="en-US" sz="4800" b="1" dirty="0">
              <a:latin typeface="Raleway Light" panose="020B0403030101060003" pitchFamily="34" charset="0"/>
              <a:cs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6015E5-2AFB-4D3B-B9E8-F603A54DF9DC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186106-65D9-4BAE-A07C-DAE9CAF1A195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7C90DE34-EC1C-405E-9492-030BEA896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3352800" cy="750014"/>
          </a:xfr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Ctr="0"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dirty="0">
                <a:ln w="15875">
                  <a:noFill/>
                </a:ln>
                <a:solidFill>
                  <a:schemeClr val="tx1"/>
                </a:solidFill>
                <a:latin typeface="Raleway Light" panose="020B0403030101060003" pitchFamily="34" charset="0"/>
                <a:ea typeface="Verdana" pitchFamily="34" charset="0"/>
                <a:cs typeface="Verdana" pitchFamily="34" charset="0"/>
              </a:rPr>
              <a:t>MISSION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142BD6-0B86-4EF9-AF2E-C975991F4A25}"/>
              </a:ext>
            </a:extLst>
          </p:cNvPr>
          <p:cNvGrpSpPr/>
          <p:nvPr/>
        </p:nvGrpSpPr>
        <p:grpSpPr>
          <a:xfrm>
            <a:off x="747866" y="1499768"/>
            <a:ext cx="8586134" cy="3858463"/>
            <a:chOff x="379567" y="1796232"/>
            <a:chExt cx="6552126" cy="2976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5B08169-9B5A-4A88-979D-4A6902AD74C3}"/>
                </a:ext>
              </a:extLst>
            </p:cNvPr>
            <p:cNvGrpSpPr/>
            <p:nvPr/>
          </p:nvGrpSpPr>
          <p:grpSpPr>
            <a:xfrm>
              <a:off x="2220833" y="1796232"/>
              <a:ext cx="3048000" cy="2976282"/>
              <a:chOff x="2590800" y="1371600"/>
              <a:chExt cx="3048000" cy="297628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E72E229-65EA-4CD9-883B-6066FA4DB6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0000" y="2519082"/>
                <a:ext cx="1828800" cy="1828800"/>
              </a:xfrm>
              <a:prstGeom prst="ellipse">
                <a:avLst/>
              </a:prstGeom>
              <a:solidFill>
                <a:srgbClr val="0F2D53">
                  <a:alpha val="8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7FA7AF6-0D46-4669-B2A1-9B7FB1D49F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90800" y="2519082"/>
                <a:ext cx="1828800" cy="1828800"/>
              </a:xfrm>
              <a:prstGeom prst="ellipse">
                <a:avLst/>
              </a:prstGeom>
              <a:solidFill>
                <a:srgbClr val="00B0F0">
                  <a:alpha val="7098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CCB6ADA-6E23-4604-B0EF-FFAAB59EB6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0400" y="1371600"/>
                <a:ext cx="1828800" cy="1828800"/>
              </a:xfrm>
              <a:prstGeom prst="ellipse">
                <a:avLst/>
              </a:prstGeom>
              <a:solidFill>
                <a:srgbClr val="66FF33">
                  <a:alpha val="7098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5DBE69-9F56-456F-83BD-EB7D498B4660}"/>
                </a:ext>
              </a:extLst>
            </p:cNvPr>
            <p:cNvSpPr txBox="1"/>
            <p:nvPr/>
          </p:nvSpPr>
          <p:spPr>
            <a:xfrm>
              <a:off x="4572000" y="3359702"/>
              <a:ext cx="2359693" cy="578534"/>
            </a:xfrm>
            <a:prstGeom prst="rect">
              <a:avLst/>
            </a:prstGeom>
            <a:solidFill>
              <a:srgbClr val="DDDDDD">
                <a:alpha val="58039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sz="1800" b="1" dirty="0">
                  <a:solidFill>
                    <a:srgbClr val="0F2D53"/>
                  </a:solidFill>
                  <a:latin typeface="Raleway Light" panose="020B0403030101060003" pitchFamily="34" charset="0"/>
                </a:rPr>
                <a:t>Promote professional development &amp; growth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5C85498-C7D4-4D70-89F0-C40905E0B0A3}"/>
                </a:ext>
              </a:extLst>
            </p:cNvPr>
            <p:cNvSpPr txBox="1"/>
            <p:nvPr/>
          </p:nvSpPr>
          <p:spPr>
            <a:xfrm>
              <a:off x="379567" y="3364154"/>
              <a:ext cx="2538098" cy="578534"/>
            </a:xfrm>
            <a:prstGeom prst="rect">
              <a:avLst/>
            </a:prstGeom>
            <a:solidFill>
              <a:srgbClr val="DDDDDD">
                <a:alpha val="58039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800" b="1" dirty="0">
                  <a:solidFill>
                    <a:srgbClr val="0F2D53"/>
                  </a:solidFill>
                  <a:latin typeface="Raleway Light" panose="020B0403030101060003" pitchFamily="34" charset="0"/>
                </a:rPr>
                <a:t>Certify substance use prevention professionals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D6D1D0-40E2-44E2-BE26-21E4DCE33F45}"/>
                </a:ext>
              </a:extLst>
            </p:cNvPr>
            <p:cNvSpPr txBox="1"/>
            <p:nvPr/>
          </p:nvSpPr>
          <p:spPr>
            <a:xfrm>
              <a:off x="3810000" y="2094113"/>
              <a:ext cx="2601057" cy="284890"/>
            </a:xfrm>
            <a:prstGeom prst="rect">
              <a:avLst/>
            </a:prstGeom>
            <a:solidFill>
              <a:srgbClr val="DDDDDD">
                <a:alpha val="58039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sz="1800" b="1" dirty="0">
                  <a:solidFill>
                    <a:srgbClr val="0F2D53"/>
                  </a:solidFill>
                  <a:latin typeface="Raleway Light" panose="020B0403030101060003" pitchFamily="34" charset="0"/>
                </a:rPr>
                <a:t> Uphold ethical standards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49D5C5-FE3E-4E84-AE05-97DE1B8587D3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12D1673-70A5-48F5-AA36-1CC37BFB7579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68564519-99B8-45CF-949C-4FEA9C745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5571426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sitting, box&#10;&#10;Description automatically generated">
            <a:extLst>
              <a:ext uri="{FF2B5EF4-FFF2-40B4-BE49-F238E27FC236}">
                <a16:creationId xmlns:a16="http://schemas.microsoft.com/office/drawing/2014/main" id="{2502505A-83EF-4E08-A0C8-97C58FA804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4487"/>
          <a:stretch/>
        </p:blipFill>
        <p:spPr>
          <a:xfrm>
            <a:off x="1" y="0"/>
            <a:ext cx="12191999" cy="686719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689324"/>
            <a:ext cx="5410200" cy="838200"/>
          </a:xfrm>
          <a:prstGeom prst="rect">
            <a:avLst/>
          </a:prstGeo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ctr" anchorCtr="0">
            <a:normAutofit fontScale="97500"/>
          </a:bodyPr>
          <a:lstStyle/>
          <a:p>
            <a:pPr algn="ctr">
              <a:buClrTx/>
              <a:defRPr/>
            </a:pPr>
            <a:r>
              <a:rPr lang="en-US" sz="4100" b="1" dirty="0">
                <a:ln w="15875">
                  <a:noFill/>
                </a:ln>
                <a:solidFill>
                  <a:schemeClr val="tx1"/>
                </a:solidFill>
                <a:latin typeface="Raleway Light" panose="020B0403030101060003" pitchFamily="34" charset="0"/>
                <a:ea typeface="Verdana" pitchFamily="34" charset="0"/>
                <a:cs typeface="Verdana" pitchFamily="34" charset="0"/>
              </a:rPr>
              <a:t>PSCBW STRUCTURE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EDA102-9247-43EA-A83C-6B3BED829DBE}"/>
              </a:ext>
            </a:extLst>
          </p:cNvPr>
          <p:cNvGrpSpPr/>
          <p:nvPr/>
        </p:nvGrpSpPr>
        <p:grpSpPr>
          <a:xfrm>
            <a:off x="180391" y="2165359"/>
            <a:ext cx="8964614" cy="4064000"/>
            <a:chOff x="71949" y="1755115"/>
            <a:chExt cx="8386251" cy="4064000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4090D969-EA2D-4E5A-98CB-5DA71FB2A3A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37823457"/>
                </p:ext>
              </p:extLst>
            </p:nvPr>
          </p:nvGraphicFramePr>
          <p:xfrm>
            <a:off x="686456" y="1755115"/>
            <a:ext cx="7771744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AF90ED-A635-40BC-861E-5233E04D220D}"/>
                </a:ext>
              </a:extLst>
            </p:cNvPr>
            <p:cNvSpPr/>
            <p:nvPr/>
          </p:nvSpPr>
          <p:spPr>
            <a:xfrm rot="5400000">
              <a:off x="1027079" y="824140"/>
              <a:ext cx="767395" cy="26776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8000" spc="-300" dirty="0">
                  <a:ln w="0"/>
                  <a:solidFill>
                    <a:srgbClr val="0F2D5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Raleway Light" panose="020B0403030101060003" pitchFamily="34" charset="0"/>
                </a:rPr>
                <a:t>*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317DE1-CC0B-4911-9996-78BD51593C70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3318C6-4566-4CAA-A353-36F7B7578F9C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48B28B31-5B7B-4877-94E3-63698F014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E1CAD43-33F0-40DA-8CF3-5729517E463D}"/>
              </a:ext>
            </a:extLst>
          </p:cNvPr>
          <p:cNvSpPr/>
          <p:nvPr/>
        </p:nvSpPr>
        <p:spPr>
          <a:xfrm rot="5400000">
            <a:off x="1221632" y="1986249"/>
            <a:ext cx="76739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0" spc="-30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aleway Light" panose="020B0403030101060003" pitchFamily="34" charset="0"/>
              </a:rPr>
              <a:t>*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16A592-96A4-4F6E-9B81-AAD52ED6A1D4}"/>
              </a:ext>
            </a:extLst>
          </p:cNvPr>
          <p:cNvSpPr/>
          <p:nvPr/>
        </p:nvSpPr>
        <p:spPr>
          <a:xfrm rot="5400000">
            <a:off x="1221633" y="2824225"/>
            <a:ext cx="76739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0" spc="-3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aleway Light" panose="020B0403030101060003" pitchFamily="34" charset="0"/>
              </a:rPr>
              <a:t>*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E98D29F-E097-4B63-95A5-AB2BA94A23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399" cy="6878320"/>
          </a:xfrm>
          <a:prstGeom prst="rect">
            <a:avLst/>
          </a:prstGeom>
        </p:spPr>
      </p:pic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4953000" y="2286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6148" name="Rectangle 16"/>
          <p:cNvSpPr>
            <a:spLocks noChangeArrowheads="1"/>
          </p:cNvSpPr>
          <p:nvPr/>
        </p:nvSpPr>
        <p:spPr bwMode="auto">
          <a:xfrm>
            <a:off x="5676900" y="3024189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2992331-0D5B-4272-A515-53498B7AB0D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68745"/>
            <a:ext cx="6248400" cy="914400"/>
          </a:xfrm>
          <a:prstGeom prst="rect">
            <a:avLst/>
          </a:prstGeo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ctr" anchorCtr="0">
            <a:normAutofit fontScale="97500"/>
          </a:bodyPr>
          <a:lstStyle/>
          <a:p>
            <a:pPr algn="ctr">
              <a:buClrTx/>
              <a:defRPr/>
            </a:pPr>
            <a:r>
              <a:rPr lang="en-US" sz="4100" b="1" dirty="0">
                <a:ln w="15875">
                  <a:noFill/>
                </a:ln>
                <a:solidFill>
                  <a:schemeClr val="tx1"/>
                </a:solidFill>
                <a:latin typeface="Raleway Light" panose="020B0403030101060003" pitchFamily="34" charset="0"/>
                <a:ea typeface="Verdana" pitchFamily="34" charset="0"/>
                <a:cs typeface="Verdana" pitchFamily="34" charset="0"/>
              </a:rPr>
              <a:t>TYPES OF CREDENTIALS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4A372D6-4235-4208-87D1-6D80278B2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923122"/>
              </p:ext>
            </p:extLst>
          </p:nvPr>
        </p:nvGraphicFramePr>
        <p:xfrm>
          <a:off x="2438400" y="1842365"/>
          <a:ext cx="7010400" cy="25145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9815">
                  <a:extLst>
                    <a:ext uri="{9D8B030D-6E8A-4147-A177-3AD203B41FA5}">
                      <a16:colId xmlns:a16="http://schemas.microsoft.com/office/drawing/2014/main" val="296452314"/>
                    </a:ext>
                  </a:extLst>
                </a:gridCol>
                <a:gridCol w="1235473">
                  <a:extLst>
                    <a:ext uri="{9D8B030D-6E8A-4147-A177-3AD203B41FA5}">
                      <a16:colId xmlns:a16="http://schemas.microsoft.com/office/drawing/2014/main" val="1967120495"/>
                    </a:ext>
                  </a:extLst>
                </a:gridCol>
                <a:gridCol w="2995112">
                  <a:extLst>
                    <a:ext uri="{9D8B030D-6E8A-4147-A177-3AD203B41FA5}">
                      <a16:colId xmlns:a16="http://schemas.microsoft.com/office/drawing/2014/main" val="3793158913"/>
                    </a:ext>
                  </a:extLst>
                </a:gridCol>
              </a:tblGrid>
              <a:tr h="60350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Raleway Light" panose="020B0403030101060003" pitchFamily="34" charset="0"/>
                        </a:rPr>
                        <a:t>Internationally Certified Prevention Specialist (ICPS)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72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367304"/>
                  </a:ext>
                </a:extLst>
              </a:tr>
              <a:tr h="39623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Raleway Light" panose="020B0403030101060003" pitchFamily="34" charset="0"/>
                        </a:rPr>
                        <a:t>Also Known As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Raleway Light" panose="020B04030301010600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Raleway Light" panose="020B040303010106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465290"/>
                  </a:ext>
                </a:extLst>
              </a:tr>
              <a:tr h="7644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Raleway Light" panose="020B0403030101060003" pitchFamily="34" charset="0"/>
                        </a:rPr>
                        <a:t>Certified Prevention Specialist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Raleway Light" panose="020B0403030101060003" pitchFamily="34" charset="0"/>
                        </a:rPr>
                        <a:t>=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7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Raleway Light" panose="020B0403030101060003" pitchFamily="34" charset="0"/>
                        </a:rPr>
                        <a:t>Certified Prevention Professional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853381"/>
                  </a:ext>
                </a:extLst>
              </a:tr>
              <a:tr h="5309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Raleway Light" panose="020B0403030101060003" pitchFamily="34" charset="0"/>
                        </a:rPr>
                        <a:t>PS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Raleway Light" panose="020B04030301010600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Raleway Light" panose="020B0403030101060003" pitchFamily="34" charset="0"/>
                        </a:rPr>
                        <a:t>CPP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74043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09B478B-EB38-4721-96D8-57A735E1BDEB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9B2FFD-1488-4A49-8FCF-06867C27BD1F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10840FAA-02C8-4792-A8ED-AB886DECF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5943600" cy="821524"/>
          </a:xfrm>
          <a:solidFill>
            <a:srgbClr val="0F2D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/>
          <a:p>
            <a:pPr algn="ctr">
              <a:defRPr/>
            </a:pPr>
            <a:r>
              <a:rPr lang="en-US" sz="4000" dirty="0">
                <a:ln w="15875">
                  <a:noFill/>
                </a:ln>
                <a:solidFill>
                  <a:schemeClr val="tx1"/>
                </a:solidFill>
                <a:latin typeface="Raleway Light" panose="020B0403030101060003" pitchFamily="34" charset="0"/>
                <a:ea typeface="Verdana" pitchFamily="34" charset="0"/>
                <a:cs typeface="Verdana" pitchFamily="34" charset="0"/>
              </a:rPr>
              <a:t>CPP/ICPS CERTIFICATION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33AB995-D82F-4416-869F-BEF1DCE68B4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8461729"/>
              </p:ext>
            </p:extLst>
          </p:nvPr>
        </p:nvGraphicFramePr>
        <p:xfrm>
          <a:off x="771832" y="1709739"/>
          <a:ext cx="8839200" cy="400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3352800" y="1709739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817F72-13DE-4A69-A774-2C7DBD1DB868}"/>
              </a:ext>
            </a:extLst>
          </p:cNvPr>
          <p:cNvSpPr/>
          <p:nvPr/>
        </p:nvSpPr>
        <p:spPr>
          <a:xfrm>
            <a:off x="381000" y="1709739"/>
            <a:ext cx="67008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008BE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aleway Light" panose="020B0403030101060003" pitchFamily="34" charset="0"/>
              </a:rPr>
              <a:t>Developed for Substance Use Prevention Professionals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EF75F7-45B2-4894-8364-8D3E9DDF0760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1D2E27-2428-40D5-8458-44EA9661E8A5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5FD3F84F-025A-41CC-88E7-F006A5159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D2A851-EC88-40A7-A778-01EBD2A1DEF1}"/>
              </a:ext>
            </a:extLst>
          </p:cNvPr>
          <p:cNvSpPr txBox="1"/>
          <p:nvPr/>
        </p:nvSpPr>
        <p:spPr>
          <a:xfrm>
            <a:off x="0" y="457201"/>
            <a:ext cx="8534400" cy="646331"/>
          </a:xfrm>
          <a:prstGeom prst="rect">
            <a:avLst/>
          </a:prstGeom>
          <a:solidFill>
            <a:srgbClr val="0F2D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Raleway Light" panose="020B0403030101060003" pitchFamily="34" charset="0"/>
              </a:rPr>
              <a:t>OVERALL BENEFITS OF CERTIFICATION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04B02B-0AB8-4A96-978E-056AF46C6AC4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92E707-09F8-4901-BAB3-83E0858334ED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599BCC81-DAFD-4540-86BC-798EA22F0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098EE0-0C5D-43A2-B001-CDF1F5B20FC0}"/>
              </a:ext>
            </a:extLst>
          </p:cNvPr>
          <p:cNvGrpSpPr/>
          <p:nvPr/>
        </p:nvGrpSpPr>
        <p:grpSpPr>
          <a:xfrm>
            <a:off x="645702" y="1714454"/>
            <a:ext cx="7888698" cy="3162346"/>
            <a:chOff x="741566" y="1847827"/>
            <a:chExt cx="7888698" cy="31623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4B0F816C-553F-4547-AB03-0316B5C367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2487691"/>
                </p:ext>
              </p:extLst>
            </p:nvPr>
          </p:nvGraphicFramePr>
          <p:xfrm>
            <a:off x="741566" y="1847827"/>
            <a:ext cx="7888698" cy="31623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5" name="Graphic 4" descr="Checkmark">
              <a:extLst>
                <a:ext uri="{FF2B5EF4-FFF2-40B4-BE49-F238E27FC236}">
                  <a16:creationId xmlns:a16="http://schemas.microsoft.com/office/drawing/2014/main" id="{5A1F3045-D565-40B8-BD77-786CD19AB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4400" y="2209800"/>
              <a:ext cx="533400" cy="533400"/>
            </a:xfrm>
            <a:prstGeom prst="rect">
              <a:avLst/>
            </a:prstGeom>
          </p:spPr>
        </p:pic>
        <p:pic>
          <p:nvPicPr>
            <p:cNvPr id="6" name="Graphic 5" descr="Checkmark">
              <a:extLst>
                <a:ext uri="{FF2B5EF4-FFF2-40B4-BE49-F238E27FC236}">
                  <a16:creationId xmlns:a16="http://schemas.microsoft.com/office/drawing/2014/main" id="{DE857087-36AD-4944-A016-7E073C56E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43000" y="3162300"/>
              <a:ext cx="533400" cy="533400"/>
            </a:xfrm>
            <a:prstGeom prst="rect">
              <a:avLst/>
            </a:prstGeom>
          </p:spPr>
        </p:pic>
        <p:pic>
          <p:nvPicPr>
            <p:cNvPr id="7" name="Graphic 6" descr="Checkmark">
              <a:extLst>
                <a:ext uri="{FF2B5EF4-FFF2-40B4-BE49-F238E27FC236}">
                  <a16:creationId xmlns:a16="http://schemas.microsoft.com/office/drawing/2014/main" id="{D9FE749E-7EA3-4B20-A2B2-736BFA30B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4400" y="4114800"/>
              <a:ext cx="5334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063714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C156B1-FAF4-4203-B55D-7A013CF15DAE}"/>
              </a:ext>
            </a:extLst>
          </p:cNvPr>
          <p:cNvSpPr txBox="1"/>
          <p:nvPr/>
        </p:nvSpPr>
        <p:spPr>
          <a:xfrm>
            <a:off x="0" y="609600"/>
            <a:ext cx="6467537" cy="646331"/>
          </a:xfrm>
          <a:prstGeom prst="rect">
            <a:avLst/>
          </a:prstGeom>
          <a:solidFill>
            <a:srgbClr val="0F2D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Raleway Light" panose="020B0403030101060003" pitchFamily="34" charset="0"/>
              </a:rPr>
              <a:t>BENEFITS FOR INDIVIDUALS</a:t>
            </a:r>
          </a:p>
        </p:txBody>
      </p:sp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737324E-502B-4F52-A5FD-D98DF7689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" y="2514600"/>
            <a:ext cx="5677649" cy="4343400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C67ACEA9-968C-47DE-B6A8-2E52ABE67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281192"/>
              </p:ext>
            </p:extLst>
          </p:nvPr>
        </p:nvGraphicFramePr>
        <p:xfrm>
          <a:off x="5105400" y="1930400"/>
          <a:ext cx="49530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3AE4C1F8-F635-4088-970B-1B97961805B7}"/>
              </a:ext>
            </a:extLst>
          </p:cNvPr>
          <p:cNvGrpSpPr/>
          <p:nvPr/>
        </p:nvGrpSpPr>
        <p:grpSpPr>
          <a:xfrm>
            <a:off x="8991600" y="4876800"/>
            <a:ext cx="2808608" cy="1836494"/>
            <a:chOff x="6058400" y="4876800"/>
            <a:chExt cx="2808608" cy="18364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10D575-0B4E-4C94-AB53-A41C10BBF17A}"/>
                </a:ext>
              </a:extLst>
            </p:cNvPr>
            <p:cNvSpPr txBox="1"/>
            <p:nvPr/>
          </p:nvSpPr>
          <p:spPr>
            <a:xfrm>
              <a:off x="6058400" y="6113130"/>
              <a:ext cx="280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Raleway Light" panose="020B0403030101060003" pitchFamily="34" charset="0"/>
                </a:rPr>
                <a:t>Upholding the standards of professionalism in substance use  prevention since 2002</a:t>
              </a:r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4A7D2F94-B07C-46A4-B441-0BC4238A5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876800"/>
              <a:ext cx="2123808" cy="1211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olsce template">
  <a:themeElements>
    <a:clrScheme name="Custom 347">
      <a:dk1>
        <a:srgbClr val="252831"/>
      </a:dk1>
      <a:lt1>
        <a:srgbClr val="FFFFFF"/>
      </a:lt1>
      <a:dk2>
        <a:srgbClr val="68728D"/>
      </a:dk2>
      <a:lt2>
        <a:srgbClr val="E9EDF3"/>
      </a:lt2>
      <a:accent1>
        <a:srgbClr val="7D89AC"/>
      </a:accent1>
      <a:accent2>
        <a:srgbClr val="728CD8"/>
      </a:accent2>
      <a:accent3>
        <a:srgbClr val="72D8D8"/>
      </a:accent3>
      <a:accent4>
        <a:srgbClr val="B1D872"/>
      </a:accent4>
      <a:accent5>
        <a:srgbClr val="F8D067"/>
      </a:accent5>
      <a:accent6>
        <a:srgbClr val="BDC3D3"/>
      </a:accent6>
      <a:hlink>
        <a:srgbClr val="7D89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583BB6137B4459C2107C82C682F32" ma:contentTypeVersion="0" ma:contentTypeDescription="Create a new document." ma:contentTypeScope="" ma:versionID="4539334d63da80fd8bf8023dcc7ba77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645EDB-59A6-413C-9CD5-03DEC9C3D3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152B72-B66C-46DB-B727-42301F5F4301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6261975-5CD5-436D-88D9-84B1B9670F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Volsce · SlidesCarnival</Template>
  <TotalTime>7891</TotalTime>
  <Words>1535</Words>
  <Application>Microsoft Office PowerPoint</Application>
  <PresentationFormat>Widescreen</PresentationFormat>
  <Paragraphs>241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Montserrat</vt:lpstr>
      <vt:lpstr>Montserrat Light</vt:lpstr>
      <vt:lpstr>Poppins</vt:lpstr>
      <vt:lpstr>Raleway Light</vt:lpstr>
      <vt:lpstr>Times New Roman</vt:lpstr>
      <vt:lpstr>Wingdings</vt:lpstr>
      <vt:lpstr>Volsce template</vt:lpstr>
      <vt:lpstr>PowerPoint Presentation</vt:lpstr>
      <vt:lpstr>PowerPoint Presentation</vt:lpstr>
      <vt:lpstr>VISION</vt:lpstr>
      <vt:lpstr>MISSION</vt:lpstr>
      <vt:lpstr>PowerPoint Presentation</vt:lpstr>
      <vt:lpstr>PowerPoint Presentation</vt:lpstr>
      <vt:lpstr>CPP/ICPS CERTIFICATION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ASSOCIATE PREVENTION PROFESSIONAL (APP)</vt:lpstr>
      <vt:lpstr>PowerPoint Presentation</vt:lpstr>
      <vt:lpstr> CONTACT PSCBW FOR MORE INFORMATION:</vt:lpstr>
    </vt:vector>
  </TitlesOfParts>
  <Company>King County DCHS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berganj</dc:creator>
  <cp:lastModifiedBy>Sigrid Gauger</cp:lastModifiedBy>
  <cp:revision>467</cp:revision>
  <cp:lastPrinted>2019-11-02T00:20:30Z</cp:lastPrinted>
  <dcterms:created xsi:type="dcterms:W3CDTF">2009-10-27T19:39:18Z</dcterms:created>
  <dcterms:modified xsi:type="dcterms:W3CDTF">2020-08-31T01:49:03Z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TC010721261033</vt:lpwstr>
  </property>
  <property fmtid="{D5CDD505-2E9C-101B-9397-08002B2CF9AE}" pid="3" name="ContentTypeId">
    <vt:lpwstr>0x01010056C583BB6137B4459C2107C82C682F32</vt:lpwstr>
  </property>
</Properties>
</file>